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9" r:id="rId8"/>
    <p:sldId id="270" r:id="rId9"/>
    <p:sldId id="263" r:id="rId10"/>
    <p:sldId id="264" r:id="rId11"/>
    <p:sldId id="265" r:id="rId12"/>
    <p:sldId id="266" r:id="rId13"/>
    <p:sldId id="267" r:id="rId14"/>
    <p:sldId id="268" r:id="rId15"/>
    <p:sldId id="274" r:id="rId16"/>
    <p:sldId id="275" r:id="rId17"/>
    <p:sldId id="277" r:id="rId18"/>
    <p:sldId id="271" r:id="rId19"/>
    <p:sldId id="278" r:id="rId20"/>
    <p:sldId id="272" r:id="rId21"/>
    <p:sldId id="273" r:id="rId22"/>
    <p:sldId id="279" r:id="rId23"/>
    <p:sldId id="282" r:id="rId24"/>
    <p:sldId id="280" r:id="rId25"/>
    <p:sldId id="281" r:id="rId26"/>
    <p:sldId id="283" r:id="rId27"/>
    <p:sldId id="284" r:id="rId28"/>
    <p:sldId id="260" r:id="rId29"/>
    <p:sldId id="276" r:id="rId30"/>
    <p:sldId id="285" r:id="rId31"/>
    <p:sldId id="287" r:id="rId32"/>
    <p:sldId id="286" r:id="rId33"/>
    <p:sldId id="288" r:id="rId34"/>
    <p:sldId id="295" r:id="rId35"/>
    <p:sldId id="296" r:id="rId36"/>
    <p:sldId id="297" r:id="rId37"/>
    <p:sldId id="291" r:id="rId38"/>
    <p:sldId id="292" r:id="rId39"/>
    <p:sldId id="293" r:id="rId40"/>
    <p:sldId id="294" r:id="rId41"/>
    <p:sldId id="289" r:id="rId42"/>
    <p:sldId id="290" r:id="rId43"/>
    <p:sldId id="298" r:id="rId44"/>
    <p:sldId id="299" r:id="rId45"/>
    <p:sldId id="300" r:id="rId46"/>
    <p:sldId id="316" r:id="rId47"/>
    <p:sldId id="317" r:id="rId48"/>
    <p:sldId id="302" r:id="rId49"/>
    <p:sldId id="301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5" r:id="rId62"/>
    <p:sldId id="314" r:id="rId6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42"/>
    <p:restoredTop sz="94744"/>
  </p:normalViewPr>
  <p:slideViewPr>
    <p:cSldViewPr snapToGrid="0">
      <p:cViewPr>
        <p:scale>
          <a:sx n="147" d="100"/>
          <a:sy n="147" d="100"/>
        </p:scale>
        <p:origin x="-73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5AA68E-9476-41E0-58E4-B9BEBC4CBA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D9FCC93-1926-89CC-4363-F4D65D210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E0B9A7-1802-9C3A-196C-745F35B19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92E3E-89D3-5B46-BE6A-61170C9283D3}" type="datetimeFigureOut">
              <a:rPr lang="de-DE" smtClean="0"/>
              <a:t>30.01.25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3EC355-4729-B4B3-F2DE-2D9C8D85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B5DE33-163E-BF45-48EA-EA633A513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AF8B-FD5D-A84E-9821-866BB05D62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2260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7C7772-0EED-B130-4835-31872DBAC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C2C5BB0-AA54-0D19-B4CC-7624749944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9CE0B5-BF18-EEFE-67CC-763BD07F5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92E3E-89D3-5B46-BE6A-61170C9283D3}" type="datetimeFigureOut">
              <a:rPr lang="de-DE" smtClean="0"/>
              <a:t>30.01.25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612C866-2607-E7B2-4C4A-42DB0CC54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AA797D-DD96-1ABD-2AF6-92249DCFB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AF8B-FD5D-A84E-9821-866BB05D62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531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7A9A97D-41C3-AF0D-5DA5-58A11962D0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B0F4004-32EF-54F8-B7F4-201EC16B2B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E474BA-05A7-5EF7-0C5E-5F24431D1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92E3E-89D3-5B46-BE6A-61170C9283D3}" type="datetimeFigureOut">
              <a:rPr lang="de-DE" smtClean="0"/>
              <a:t>30.01.25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E86557-A72C-F65D-018C-5C5EE805D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1226D3-82A7-47F0-02B5-9AC8DA27F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AF8B-FD5D-A84E-9821-866BB05D62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0997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E07870-CC74-C012-D61E-C5B2BC8BB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2B6702-7C14-4851-8DC2-4A5B602A5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B1AD8B-EEE7-00DF-C296-856C2915C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92E3E-89D3-5B46-BE6A-61170C9283D3}" type="datetimeFigureOut">
              <a:rPr lang="de-DE" smtClean="0"/>
              <a:t>30.01.25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2E07D7-85F7-0371-8926-CD566AC1D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AE47DA-1D0D-E309-A785-17148887F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AF8B-FD5D-A84E-9821-866BB05D62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8934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A2CA67-78DF-87DD-AFCA-41F781F95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AC54247-9669-8177-8F6C-EB84BBCA6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DB1429-AD67-8B0E-B8EF-7DF3A2620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92E3E-89D3-5B46-BE6A-61170C9283D3}" type="datetimeFigureOut">
              <a:rPr lang="de-DE" smtClean="0"/>
              <a:t>30.01.25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450B230-0C18-008E-CE9F-BC8620E53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A5D2EA-F08E-5BD6-05F5-56D61BC53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AF8B-FD5D-A84E-9821-866BB05D62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8259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7BFACA-7266-36A3-2FE2-D81B07C43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4CD856-8182-40C2-0B77-8155794E26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227792B-DA9A-3F08-FAD4-E82BEDFCBB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B77A7E-F186-30B2-678F-B19228A6B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92E3E-89D3-5B46-BE6A-61170C9283D3}" type="datetimeFigureOut">
              <a:rPr lang="de-DE" smtClean="0"/>
              <a:t>30.01.25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6BEAB3F-205B-9FFD-B8B9-F86216743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6C5F672-7527-4539-F9D9-C71913AAC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AF8B-FD5D-A84E-9821-866BB05D62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1445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C988F0-F44C-2D64-AA6D-8E7401460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15A6BB4-0207-0251-E32D-8AE25C1B3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9BA8E4E-33C7-1CC2-16A1-E12DAE3D4A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ED3A3A8-AD0E-B9CA-70FC-11DCC753E0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341902F-EEC6-D7E1-6269-703A168ED6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CA0EE69-26B7-EAC9-066A-1A2ED8A57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92E3E-89D3-5B46-BE6A-61170C9283D3}" type="datetimeFigureOut">
              <a:rPr lang="de-DE" smtClean="0"/>
              <a:t>30.01.25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AD171E4-22BD-AA25-39EB-362AAE647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E771B6B-2BA6-CB4F-F4C0-191D5AB64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AF8B-FD5D-A84E-9821-866BB05D62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4076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B4782C-C1CB-DBC0-4862-12E0B31F3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ABED03E-3247-E634-4322-B763935D9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92E3E-89D3-5B46-BE6A-61170C9283D3}" type="datetimeFigureOut">
              <a:rPr lang="de-DE" smtClean="0"/>
              <a:t>30.01.25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3D37EB7-5CBD-1A2F-A0F2-0468A912E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3E8E6C6-1814-00C8-E91E-943701CDA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AF8B-FD5D-A84E-9821-866BB05D62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04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96EC9D0-03B9-8589-0A95-EA1EBD812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92E3E-89D3-5B46-BE6A-61170C9283D3}" type="datetimeFigureOut">
              <a:rPr lang="de-DE" smtClean="0"/>
              <a:t>30.01.25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8F6BDB4-DBEC-1FAD-729D-DBFCA6957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FB9696-20F7-BE62-8F67-835505BA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AF8B-FD5D-A84E-9821-866BB05D62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1231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6B8AB9-F960-3043-0AF2-B01F7C458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CED7D4-4F82-3B94-26E5-E15E652CC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557BE87-DF58-F9AD-BA9E-C07F453E4F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28D43BD-5785-95CF-77AD-C6C24A67E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92E3E-89D3-5B46-BE6A-61170C9283D3}" type="datetimeFigureOut">
              <a:rPr lang="de-DE" smtClean="0"/>
              <a:t>30.01.25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163AE27-AAF4-1F92-2F3A-A978D5F23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05F8DFD-AC34-AEA2-D38D-B4FC32C96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AF8B-FD5D-A84E-9821-866BB05D62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0790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2266AA-A242-93B4-74DA-4A91CF9D4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741FF07-6684-840E-F2A3-D66229243C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4F1E784-99AB-59B0-2357-D5C8AB502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3273AD1-380C-B3DA-5C85-45F04D564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92E3E-89D3-5B46-BE6A-61170C9283D3}" type="datetimeFigureOut">
              <a:rPr lang="de-DE" smtClean="0"/>
              <a:t>30.01.25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6E3015C-B2DC-7ED0-DF3F-D0600D275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3024E74-6437-24DD-3CF6-6FC860F09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AF8B-FD5D-A84E-9821-866BB05D62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7120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DBB938D-8698-7BED-51CD-30B445613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550C478-22EA-1223-873B-17262DCD1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345578-F05E-259C-0A99-E62D2FEE0E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A92E3E-89D3-5B46-BE6A-61170C9283D3}" type="datetimeFigureOut">
              <a:rPr lang="de-DE" smtClean="0"/>
              <a:t>30.01.25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81B32FB-455E-6B36-C778-5BD5070B0C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ED303C-AE42-6E17-CADE-979ECF2A0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87AF8B-FD5D-A84E-9821-866BB05D62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7163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20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image" Target="../media/image36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57.png"/><Relationship Id="rId10" Type="http://schemas.openxmlformats.org/officeDocument/2006/relationships/image" Target="../media/image44.png"/><Relationship Id="rId19" Type="http://schemas.openxmlformats.org/officeDocument/2006/relationships/image" Target="../media/image61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image" Target="../media/image36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57.png"/><Relationship Id="rId10" Type="http://schemas.openxmlformats.org/officeDocument/2006/relationships/image" Target="../media/image44.png"/><Relationship Id="rId19" Type="http://schemas.openxmlformats.org/officeDocument/2006/relationships/image" Target="../media/image61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image" Target="../media/image36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57.png"/><Relationship Id="rId10" Type="http://schemas.openxmlformats.org/officeDocument/2006/relationships/image" Target="../media/image44.png"/><Relationship Id="rId19" Type="http://schemas.openxmlformats.org/officeDocument/2006/relationships/image" Target="../media/image61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image" Target="../media/image36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57.png"/><Relationship Id="rId10" Type="http://schemas.openxmlformats.org/officeDocument/2006/relationships/image" Target="../media/image44.png"/><Relationship Id="rId19" Type="http://schemas.openxmlformats.org/officeDocument/2006/relationships/image" Target="../media/image61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image" Target="../media/image36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57.png"/><Relationship Id="rId10" Type="http://schemas.openxmlformats.org/officeDocument/2006/relationships/image" Target="../media/image44.png"/><Relationship Id="rId19" Type="http://schemas.openxmlformats.org/officeDocument/2006/relationships/image" Target="../media/image61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0DF25AAF-9AFD-E327-A89E-5A3FC0483275}"/>
              </a:ext>
            </a:extLst>
          </p:cNvPr>
          <p:cNvGrpSpPr/>
          <p:nvPr/>
        </p:nvGrpSpPr>
        <p:grpSpPr>
          <a:xfrm>
            <a:off x="3178365" y="1597195"/>
            <a:ext cx="5690037" cy="3590581"/>
            <a:chOff x="3178365" y="1597195"/>
            <a:chExt cx="5690037" cy="3590581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28C82413-DDA0-1AC5-1F58-A7367D1666A4}"/>
                </a:ext>
              </a:extLst>
            </p:cNvPr>
            <p:cNvSpPr/>
            <p:nvPr/>
          </p:nvSpPr>
          <p:spPr>
            <a:xfrm>
              <a:off x="3178366" y="1597195"/>
              <a:ext cx="1801091" cy="6486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x</a:t>
              </a:r>
              <a:r>
                <a:rPr lang="de-DE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7EA51A0-145B-790C-4EC6-B4E91E53816A}"/>
                </a:ext>
              </a:extLst>
            </p:cNvPr>
            <p:cNvSpPr/>
            <p:nvPr/>
          </p:nvSpPr>
          <p:spPr>
            <a:xfrm>
              <a:off x="3178366" y="2575860"/>
              <a:ext cx="1801091" cy="6486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x</a:t>
              </a:r>
              <a:r>
                <a:rPr lang="de-DE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A477844E-C4B8-248C-961D-558036ACE189}"/>
                </a:ext>
              </a:extLst>
            </p:cNvPr>
            <p:cNvSpPr/>
            <p:nvPr/>
          </p:nvSpPr>
          <p:spPr>
            <a:xfrm>
              <a:off x="3178365" y="3554525"/>
              <a:ext cx="1801091" cy="6486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x</a:t>
              </a:r>
              <a:r>
                <a:rPr lang="de-DE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F5D9F8FB-6577-90BC-73E9-6586CA55F2D4}"/>
                </a:ext>
              </a:extLst>
            </p:cNvPr>
            <p:cNvSpPr/>
            <p:nvPr/>
          </p:nvSpPr>
          <p:spPr>
            <a:xfrm>
              <a:off x="3178365" y="4539116"/>
              <a:ext cx="1801091" cy="6486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x</a:t>
              </a:r>
              <a:r>
                <a:rPr lang="de-DE" baseline="-25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9A48221C-429F-13B8-FB18-726B654D2129}"/>
                </a:ext>
              </a:extLst>
            </p:cNvPr>
            <p:cNvSpPr/>
            <p:nvPr/>
          </p:nvSpPr>
          <p:spPr>
            <a:xfrm>
              <a:off x="6689082" y="3104670"/>
              <a:ext cx="2179320" cy="6486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Hauptkomponente</a:t>
              </a:r>
            </a:p>
          </p:txBody>
        </p: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8FEC7A04-B83D-6C86-B147-EC0C30695AFF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4979457" y="1921525"/>
              <a:ext cx="1709625" cy="15074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2955A206-378A-421B-EFDC-E63B64776CFD}"/>
                </a:ext>
              </a:extLst>
            </p:cNvPr>
            <p:cNvCxnSpPr>
              <a:stCxn id="5" idx="3"/>
              <a:endCxn id="10" idx="1"/>
            </p:cNvCxnSpPr>
            <p:nvPr/>
          </p:nvCxnSpPr>
          <p:spPr>
            <a:xfrm>
              <a:off x="4979457" y="2900190"/>
              <a:ext cx="1709625" cy="5288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89DDAC1F-6FFE-4F15-FD2A-A76DCA858AFD}"/>
                </a:ext>
              </a:extLst>
            </p:cNvPr>
            <p:cNvCxnSpPr>
              <a:stCxn id="6" idx="3"/>
              <a:endCxn id="10" idx="1"/>
            </p:cNvCxnSpPr>
            <p:nvPr/>
          </p:nvCxnSpPr>
          <p:spPr>
            <a:xfrm flipV="1">
              <a:off x="4979456" y="3429000"/>
              <a:ext cx="1709626" cy="4498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4576222B-782C-F1AB-68FD-BDD3E0A4032F}"/>
                </a:ext>
              </a:extLst>
            </p:cNvPr>
            <p:cNvCxnSpPr>
              <a:stCxn id="7" idx="3"/>
              <a:endCxn id="10" idx="1"/>
            </p:cNvCxnSpPr>
            <p:nvPr/>
          </p:nvCxnSpPr>
          <p:spPr>
            <a:xfrm flipV="1">
              <a:off x="4979456" y="3429000"/>
              <a:ext cx="1709626" cy="14344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2E1FE1B-E2C5-8AA1-F29C-EFFA669E5981}"/>
                </a:ext>
              </a:extLst>
            </p:cNvPr>
            <p:cNvSpPr/>
            <p:nvPr/>
          </p:nvSpPr>
          <p:spPr>
            <a:xfrm>
              <a:off x="5502919" y="2077343"/>
              <a:ext cx="522000" cy="522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1" u="none" strike="noStrike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λ</a:t>
              </a:r>
              <a:r>
                <a:rPr lang="de-DE" sz="1600" b="0" i="1" u="none" strike="noStrike" baseline="-25000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1</a:t>
              </a:r>
              <a:endParaRPr lang="de-DE" sz="1600" baseline="-25000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77C1106-8C64-52B1-E152-BF0C44B81077}"/>
                </a:ext>
              </a:extLst>
            </p:cNvPr>
            <p:cNvSpPr/>
            <p:nvPr/>
          </p:nvSpPr>
          <p:spPr>
            <a:xfrm>
              <a:off x="5502919" y="2672939"/>
              <a:ext cx="522000" cy="522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1" u="none" strike="noStrike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λ</a:t>
              </a:r>
              <a:r>
                <a:rPr lang="de-DE" sz="1600" i="1" baseline="-25000" dirty="0">
                  <a:solidFill>
                    <a:srgbClr val="303538"/>
                  </a:solidFill>
                  <a:latin typeface="Merriweather" panose="020F0502020204030204" pitchFamily="34" charset="0"/>
                </a:rPr>
                <a:t>2</a:t>
              </a:r>
              <a:endParaRPr lang="de-DE" sz="1600" baseline="-2500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1675ACB-599A-B9C9-E85A-1DEC910B30CB}"/>
                </a:ext>
              </a:extLst>
            </p:cNvPr>
            <p:cNvSpPr/>
            <p:nvPr/>
          </p:nvSpPr>
          <p:spPr>
            <a:xfrm>
              <a:off x="5502919" y="3201038"/>
              <a:ext cx="522000" cy="522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1" u="none" strike="noStrike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λ</a:t>
              </a:r>
              <a:r>
                <a:rPr lang="de-DE" sz="1600" b="0" i="1" u="none" strike="noStrike" baseline="-25000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3</a:t>
              </a:r>
              <a:endParaRPr lang="de-DE" sz="1600" baseline="-2500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57B9463-77AA-DA90-9760-97CEE70E6464}"/>
                </a:ext>
              </a:extLst>
            </p:cNvPr>
            <p:cNvSpPr/>
            <p:nvPr/>
          </p:nvSpPr>
          <p:spPr>
            <a:xfrm>
              <a:off x="5502919" y="3696797"/>
              <a:ext cx="522000" cy="522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1" u="none" strike="noStrike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λ</a:t>
              </a:r>
              <a:r>
                <a:rPr lang="de-DE" sz="1600" i="1" baseline="-25000" dirty="0">
                  <a:solidFill>
                    <a:srgbClr val="303538"/>
                  </a:solidFill>
                  <a:latin typeface="Merriweather" panose="020F0502020204030204" pitchFamily="34" charset="0"/>
                </a:rPr>
                <a:t>4</a:t>
              </a:r>
              <a:endParaRPr lang="de-DE" sz="16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4452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59B0A-C692-92B4-4D9D-4295A747B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9587A943-949A-B8C0-A2DC-9C8DFCFC7370}"/>
              </a:ext>
            </a:extLst>
          </p:cNvPr>
          <p:cNvGrpSpPr/>
          <p:nvPr/>
        </p:nvGrpSpPr>
        <p:grpSpPr>
          <a:xfrm>
            <a:off x="3865918" y="1801681"/>
            <a:ext cx="5490564" cy="2368006"/>
            <a:chOff x="3865918" y="1801681"/>
            <a:chExt cx="5490564" cy="2368006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4BB7D55C-0D51-1001-9CED-CC527A3F303B}"/>
                </a:ext>
              </a:extLst>
            </p:cNvPr>
            <p:cNvSpPr/>
            <p:nvPr/>
          </p:nvSpPr>
          <p:spPr>
            <a:xfrm>
              <a:off x="7052791" y="2632957"/>
              <a:ext cx="1273292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y</a:t>
              </a:r>
              <a:r>
                <a:rPr lang="de-DE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DA7EB973-4013-B49C-3ABF-B5470730BFFB}"/>
                </a:ext>
              </a:extLst>
            </p:cNvPr>
            <p:cNvSpPr/>
            <p:nvPr/>
          </p:nvSpPr>
          <p:spPr>
            <a:xfrm>
              <a:off x="3865918" y="1801681"/>
              <a:ext cx="1273292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x</a:t>
              </a:r>
              <a:r>
                <a:rPr lang="de-DE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9EB95F8-1731-95A6-C1CF-A06FC1839A4A}"/>
                </a:ext>
              </a:extLst>
            </p:cNvPr>
            <p:cNvSpPr/>
            <p:nvPr/>
          </p:nvSpPr>
          <p:spPr>
            <a:xfrm>
              <a:off x="8834482" y="2646812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ζ</a:t>
              </a:r>
              <a:r>
                <a:rPr lang="de-DE" sz="1600" b="0" i="1" u="none" strike="noStrike" baseline="-25000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1</a:t>
              </a:r>
              <a:endParaRPr lang="de-DE" sz="1600" baseline="-25000" dirty="0"/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82278028-7A02-EF47-782C-C9EE34B614F9}"/>
                </a:ext>
              </a:extLst>
            </p:cNvPr>
            <p:cNvCxnSpPr>
              <a:stCxn id="3" idx="3"/>
              <a:endCxn id="2" idx="1"/>
            </p:cNvCxnSpPr>
            <p:nvPr/>
          </p:nvCxnSpPr>
          <p:spPr>
            <a:xfrm>
              <a:off x="5139210" y="2071681"/>
              <a:ext cx="1913581" cy="83127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2018041F-FB45-AA29-ADFD-AFBD21A4F317}"/>
                </a:ext>
              </a:extLst>
            </p:cNvPr>
            <p:cNvCxnSpPr>
              <a:stCxn id="4" idx="2"/>
              <a:endCxn id="2" idx="3"/>
            </p:cNvCxnSpPr>
            <p:nvPr/>
          </p:nvCxnSpPr>
          <p:spPr>
            <a:xfrm flipH="1" flipV="1">
              <a:off x="8326083" y="2902957"/>
              <a:ext cx="508399" cy="485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krümmte Verbindung 10">
              <a:extLst>
                <a:ext uri="{FF2B5EF4-FFF2-40B4-BE49-F238E27FC236}">
                  <a16:creationId xmlns:a16="http://schemas.microsoft.com/office/drawing/2014/main" id="{7F45FE93-A26E-5317-789B-8AE478528F24}"/>
                </a:ext>
              </a:extLst>
            </p:cNvPr>
            <p:cNvCxnSpPr>
              <a:stCxn id="4" idx="6"/>
              <a:endCxn id="4" idx="0"/>
            </p:cNvCxnSpPr>
            <p:nvPr/>
          </p:nvCxnSpPr>
          <p:spPr>
            <a:xfrm flipH="1" flipV="1">
              <a:off x="9095482" y="2646812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Dreieck 17">
              <a:extLst>
                <a:ext uri="{FF2B5EF4-FFF2-40B4-BE49-F238E27FC236}">
                  <a16:creationId xmlns:a16="http://schemas.microsoft.com/office/drawing/2014/main" id="{A01AF094-DFF9-4052-0390-0FC26F9037FC}"/>
                </a:ext>
              </a:extLst>
            </p:cNvPr>
            <p:cNvSpPr/>
            <p:nvPr/>
          </p:nvSpPr>
          <p:spPr>
            <a:xfrm>
              <a:off x="7391564" y="3650142"/>
              <a:ext cx="595745" cy="519545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514AE631-5773-3904-2E75-E29C0F96F124}"/>
                </a:ext>
              </a:extLst>
            </p:cNvPr>
            <p:cNvCxnSpPr>
              <a:stCxn id="18" idx="0"/>
              <a:endCxn id="2" idx="2"/>
            </p:cNvCxnSpPr>
            <p:nvPr/>
          </p:nvCxnSpPr>
          <p:spPr>
            <a:xfrm flipV="1">
              <a:off x="7689437" y="3172957"/>
              <a:ext cx="0" cy="47718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595D9D70-BCAE-F4F1-8BC3-25ABDE832577}"/>
                </a:ext>
              </a:extLst>
            </p:cNvPr>
            <p:cNvSpPr txBox="1"/>
            <p:nvPr/>
          </p:nvSpPr>
          <p:spPr>
            <a:xfrm>
              <a:off x="5510521" y="2482185"/>
              <a:ext cx="11709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γ</a:t>
              </a:r>
              <a:r>
                <a:rPr lang="de-DE" sz="14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1F4A8A3-A1B0-4E61-FB81-A02BBC99A0FD}"/>
                </a:ext>
              </a:extLst>
            </p:cNvPr>
            <p:cNvSpPr txBox="1"/>
            <p:nvPr/>
          </p:nvSpPr>
          <p:spPr>
            <a:xfrm>
              <a:off x="8424068" y="2595180"/>
              <a:ext cx="410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1</a:t>
              </a:r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F5DE6502-BC2D-64CD-5E2B-DAB9B76B558D}"/>
                </a:ext>
              </a:extLst>
            </p:cNvPr>
            <p:cNvSpPr/>
            <p:nvPr/>
          </p:nvSpPr>
          <p:spPr>
            <a:xfrm>
              <a:off x="3865918" y="3438745"/>
              <a:ext cx="1273292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x</a:t>
              </a:r>
              <a:r>
                <a:rPr lang="de-DE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57C0B0EA-214D-98C7-9407-6545CB46622D}"/>
                </a:ext>
              </a:extLst>
            </p:cNvPr>
            <p:cNvCxnSpPr>
              <a:cxnSpLocks/>
              <a:stCxn id="5" idx="3"/>
              <a:endCxn id="2" idx="1"/>
            </p:cNvCxnSpPr>
            <p:nvPr/>
          </p:nvCxnSpPr>
          <p:spPr>
            <a:xfrm flipV="1">
              <a:off x="5139210" y="2902957"/>
              <a:ext cx="1913581" cy="8057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7C5EA83-54B7-8BFD-2AD2-D999D5081514}"/>
                </a:ext>
              </a:extLst>
            </p:cNvPr>
            <p:cNvSpPr txBox="1"/>
            <p:nvPr/>
          </p:nvSpPr>
          <p:spPr>
            <a:xfrm>
              <a:off x="5510521" y="3411549"/>
              <a:ext cx="11709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γ</a:t>
              </a:r>
              <a:r>
                <a:rPr lang="de-DE" sz="1400" b="0" i="0" baseline="-25000" dirty="0">
                  <a:effectLst/>
                  <a:latin typeface="MJXc-TeX-math-I"/>
                </a:rPr>
                <a:t>2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Gekrümmte Verbindung 14">
              <a:extLst>
                <a:ext uri="{FF2B5EF4-FFF2-40B4-BE49-F238E27FC236}">
                  <a16:creationId xmlns:a16="http://schemas.microsoft.com/office/drawing/2014/main" id="{A2E21200-E330-0609-F0E3-EA5BB56219B1}"/>
                </a:ext>
              </a:extLst>
            </p:cNvPr>
            <p:cNvCxnSpPr>
              <a:stCxn id="3" idx="1"/>
              <a:endCxn id="3" idx="0"/>
            </p:cNvCxnSpPr>
            <p:nvPr/>
          </p:nvCxnSpPr>
          <p:spPr>
            <a:xfrm rot="10800000" flipH="1">
              <a:off x="3865918" y="1801681"/>
              <a:ext cx="636646" cy="270000"/>
            </a:xfrm>
            <a:prstGeom prst="curvedConnector4">
              <a:avLst>
                <a:gd name="adj1" fmla="val -35907"/>
                <a:gd name="adj2" fmla="val 292424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krümmte Verbindung 20">
              <a:extLst>
                <a:ext uri="{FF2B5EF4-FFF2-40B4-BE49-F238E27FC236}">
                  <a16:creationId xmlns:a16="http://schemas.microsoft.com/office/drawing/2014/main" id="{6E20416E-D3BE-EF60-74CA-96E97D1841D0}"/>
                </a:ext>
              </a:extLst>
            </p:cNvPr>
            <p:cNvCxnSpPr>
              <a:stCxn id="5" idx="1"/>
              <a:endCxn id="5" idx="2"/>
            </p:cNvCxnSpPr>
            <p:nvPr/>
          </p:nvCxnSpPr>
          <p:spPr>
            <a:xfrm rot="10800000" flipH="1" flipV="1">
              <a:off x="3865918" y="3708745"/>
              <a:ext cx="636646" cy="270000"/>
            </a:xfrm>
            <a:prstGeom prst="curvedConnector4">
              <a:avLst>
                <a:gd name="adj1" fmla="val -35907"/>
                <a:gd name="adj2" fmla="val 29755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krümmte Verbindung 25">
              <a:extLst>
                <a:ext uri="{FF2B5EF4-FFF2-40B4-BE49-F238E27FC236}">
                  <a16:creationId xmlns:a16="http://schemas.microsoft.com/office/drawing/2014/main" id="{DCA5ACAE-2223-D136-C4CF-30FB55868F50}"/>
                </a:ext>
              </a:extLst>
            </p:cNvPr>
            <p:cNvCxnSpPr>
              <a:stCxn id="5" idx="1"/>
              <a:endCxn id="3" idx="1"/>
            </p:cNvCxnSpPr>
            <p:nvPr/>
          </p:nvCxnSpPr>
          <p:spPr>
            <a:xfrm rot="10800000">
              <a:off x="3865918" y="2071681"/>
              <a:ext cx="12700" cy="1637064"/>
            </a:xfrm>
            <a:prstGeom prst="curvedConnector3">
              <a:avLst>
                <a:gd name="adj1" fmla="val 1800000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3328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453E8-4D85-F31E-554F-903EB40B9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A97FC8BB-E7B7-29D5-032D-EFD9FCCC5E8F}"/>
              </a:ext>
            </a:extLst>
          </p:cNvPr>
          <p:cNvGrpSpPr/>
          <p:nvPr/>
        </p:nvGrpSpPr>
        <p:grpSpPr>
          <a:xfrm>
            <a:off x="3865918" y="1734036"/>
            <a:ext cx="5503265" cy="2290097"/>
            <a:chOff x="3865918" y="1734036"/>
            <a:chExt cx="5503265" cy="2290097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0335E459-1699-2128-F849-706B920C2A0E}"/>
                </a:ext>
              </a:extLst>
            </p:cNvPr>
            <p:cNvSpPr/>
            <p:nvPr/>
          </p:nvSpPr>
          <p:spPr>
            <a:xfrm>
              <a:off x="7052792" y="1801602"/>
              <a:ext cx="1273292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y</a:t>
              </a:r>
              <a:r>
                <a:rPr lang="de-DE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09E61688-1EBD-174D-53EB-58DE5B53C7DF}"/>
                </a:ext>
              </a:extLst>
            </p:cNvPr>
            <p:cNvSpPr/>
            <p:nvPr/>
          </p:nvSpPr>
          <p:spPr>
            <a:xfrm>
              <a:off x="3865918" y="1801681"/>
              <a:ext cx="1273292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x</a:t>
              </a:r>
              <a:r>
                <a:rPr lang="de-DE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F95F47A-F6F1-59C2-8F59-525286249F5D}"/>
                </a:ext>
              </a:extLst>
            </p:cNvPr>
            <p:cNvSpPr/>
            <p:nvPr/>
          </p:nvSpPr>
          <p:spPr>
            <a:xfrm>
              <a:off x="8834483" y="1815457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ζ</a:t>
              </a:r>
              <a:r>
                <a:rPr lang="de-DE" sz="1600" b="0" i="1" u="none" strike="noStrike" baseline="-25000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1</a:t>
              </a:r>
              <a:endParaRPr lang="de-DE" sz="1600" baseline="-25000" dirty="0"/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2BB4C2A2-3943-5F32-F7A8-594ECA8F7BD3}"/>
                </a:ext>
              </a:extLst>
            </p:cNvPr>
            <p:cNvCxnSpPr>
              <a:stCxn id="3" idx="3"/>
              <a:endCxn id="2" idx="1"/>
            </p:cNvCxnSpPr>
            <p:nvPr/>
          </p:nvCxnSpPr>
          <p:spPr>
            <a:xfrm flipV="1">
              <a:off x="5139210" y="2071602"/>
              <a:ext cx="1913582" cy="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46AB3A8A-C542-48F9-FCD6-DE623B644ED7}"/>
                </a:ext>
              </a:extLst>
            </p:cNvPr>
            <p:cNvCxnSpPr>
              <a:stCxn id="4" idx="2"/>
              <a:endCxn id="2" idx="3"/>
            </p:cNvCxnSpPr>
            <p:nvPr/>
          </p:nvCxnSpPr>
          <p:spPr>
            <a:xfrm flipH="1" flipV="1">
              <a:off x="8326084" y="2071602"/>
              <a:ext cx="508399" cy="485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krümmte Verbindung 10">
              <a:extLst>
                <a:ext uri="{FF2B5EF4-FFF2-40B4-BE49-F238E27FC236}">
                  <a16:creationId xmlns:a16="http://schemas.microsoft.com/office/drawing/2014/main" id="{EDACE75F-7A0E-B241-46A2-0AE155D357FE}"/>
                </a:ext>
              </a:extLst>
            </p:cNvPr>
            <p:cNvCxnSpPr>
              <a:stCxn id="4" idx="6"/>
              <a:endCxn id="4" idx="0"/>
            </p:cNvCxnSpPr>
            <p:nvPr/>
          </p:nvCxnSpPr>
          <p:spPr>
            <a:xfrm flipH="1" flipV="1">
              <a:off x="9095483" y="1815457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EC796611-5E26-4A20-17EB-7F9C6E161901}"/>
                </a:ext>
              </a:extLst>
            </p:cNvPr>
            <p:cNvSpPr txBox="1"/>
            <p:nvPr/>
          </p:nvSpPr>
          <p:spPr>
            <a:xfrm>
              <a:off x="5510521" y="1734036"/>
              <a:ext cx="117095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γ</a:t>
              </a:r>
              <a:r>
                <a:rPr lang="de-DE" sz="1400" baseline="-25000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80B637D9-689E-64E0-E2D5-C5A10E9FBBD5}"/>
                </a:ext>
              </a:extLst>
            </p:cNvPr>
            <p:cNvSpPr txBox="1"/>
            <p:nvPr/>
          </p:nvSpPr>
          <p:spPr>
            <a:xfrm>
              <a:off x="8424069" y="1763825"/>
              <a:ext cx="410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1</a:t>
              </a:r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74FA93A-BD3E-265C-2060-729D6FB2B225}"/>
                </a:ext>
              </a:extLst>
            </p:cNvPr>
            <p:cNvSpPr/>
            <p:nvPr/>
          </p:nvSpPr>
          <p:spPr>
            <a:xfrm>
              <a:off x="3865918" y="3438745"/>
              <a:ext cx="1273292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x</a:t>
              </a:r>
              <a:r>
                <a:rPr lang="de-DE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D73143E4-4955-51F5-F789-C3A0738C4806}"/>
                </a:ext>
              </a:extLst>
            </p:cNvPr>
            <p:cNvSpPr txBox="1"/>
            <p:nvPr/>
          </p:nvSpPr>
          <p:spPr>
            <a:xfrm>
              <a:off x="5510521" y="3716356"/>
              <a:ext cx="117095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γ</a:t>
              </a:r>
              <a:r>
                <a:rPr lang="de-DE" sz="1400" b="0" i="0" baseline="-25000" dirty="0">
                  <a:effectLst/>
                  <a:latin typeface="MJXc-TeX-math-I"/>
                </a:rPr>
                <a:t>22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Gekrümmte Verbindung 14">
              <a:extLst>
                <a:ext uri="{FF2B5EF4-FFF2-40B4-BE49-F238E27FC236}">
                  <a16:creationId xmlns:a16="http://schemas.microsoft.com/office/drawing/2014/main" id="{2E90A687-D0D0-7A8C-2B10-6F74C4997EC3}"/>
                </a:ext>
              </a:extLst>
            </p:cNvPr>
            <p:cNvCxnSpPr>
              <a:stCxn id="3" idx="1"/>
              <a:endCxn id="3" idx="0"/>
            </p:cNvCxnSpPr>
            <p:nvPr/>
          </p:nvCxnSpPr>
          <p:spPr>
            <a:xfrm rot="10800000" flipH="1">
              <a:off x="3865918" y="1801681"/>
              <a:ext cx="636646" cy="270000"/>
            </a:xfrm>
            <a:prstGeom prst="curvedConnector4">
              <a:avLst>
                <a:gd name="adj1" fmla="val -35907"/>
                <a:gd name="adj2" fmla="val 292424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krümmte Verbindung 20">
              <a:extLst>
                <a:ext uri="{FF2B5EF4-FFF2-40B4-BE49-F238E27FC236}">
                  <a16:creationId xmlns:a16="http://schemas.microsoft.com/office/drawing/2014/main" id="{FD5F002B-6116-E7A5-1247-AF5B722D71ED}"/>
                </a:ext>
              </a:extLst>
            </p:cNvPr>
            <p:cNvCxnSpPr>
              <a:stCxn id="5" idx="1"/>
              <a:endCxn id="5" idx="2"/>
            </p:cNvCxnSpPr>
            <p:nvPr/>
          </p:nvCxnSpPr>
          <p:spPr>
            <a:xfrm rot="10800000" flipH="1" flipV="1">
              <a:off x="3865918" y="3708745"/>
              <a:ext cx="636646" cy="270000"/>
            </a:xfrm>
            <a:prstGeom prst="curvedConnector4">
              <a:avLst>
                <a:gd name="adj1" fmla="val -35907"/>
                <a:gd name="adj2" fmla="val 29755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krümmte Verbindung 25">
              <a:extLst>
                <a:ext uri="{FF2B5EF4-FFF2-40B4-BE49-F238E27FC236}">
                  <a16:creationId xmlns:a16="http://schemas.microsoft.com/office/drawing/2014/main" id="{8AAB2D91-FC2B-4F74-AD62-36547C24BB62}"/>
                </a:ext>
              </a:extLst>
            </p:cNvPr>
            <p:cNvCxnSpPr>
              <a:stCxn id="5" idx="1"/>
              <a:endCxn id="3" idx="1"/>
            </p:cNvCxnSpPr>
            <p:nvPr/>
          </p:nvCxnSpPr>
          <p:spPr>
            <a:xfrm rot="10800000">
              <a:off x="3865918" y="2071681"/>
              <a:ext cx="12700" cy="1637064"/>
            </a:xfrm>
            <a:prstGeom prst="curvedConnector3">
              <a:avLst>
                <a:gd name="adj1" fmla="val 1800000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F10A94BA-4733-5109-18E3-A62B95849391}"/>
                </a:ext>
              </a:extLst>
            </p:cNvPr>
            <p:cNvSpPr/>
            <p:nvPr/>
          </p:nvSpPr>
          <p:spPr>
            <a:xfrm>
              <a:off x="7052792" y="3435471"/>
              <a:ext cx="1273292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y</a:t>
              </a:r>
              <a:r>
                <a:rPr lang="de-DE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7CE5DDF-15B7-67BC-3616-5D655CD8C577}"/>
                </a:ext>
              </a:extLst>
            </p:cNvPr>
            <p:cNvSpPr/>
            <p:nvPr/>
          </p:nvSpPr>
          <p:spPr>
            <a:xfrm>
              <a:off x="8834483" y="3449326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ζ</a:t>
              </a:r>
              <a:r>
                <a:rPr lang="de-DE" sz="1600" i="1" baseline="-25000" dirty="0">
                  <a:solidFill>
                    <a:srgbClr val="303538"/>
                  </a:solidFill>
                  <a:latin typeface="Merriweather" panose="020F0502020204030204" pitchFamily="34" charset="0"/>
                </a:rPr>
                <a:t>2</a:t>
              </a:r>
              <a:endParaRPr lang="de-DE" sz="1600" baseline="-25000" dirty="0"/>
            </a:p>
          </p:txBody>
        </p: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67B89A8D-5E79-B834-FED3-DAB6B854593D}"/>
                </a:ext>
              </a:extLst>
            </p:cNvPr>
            <p:cNvCxnSpPr>
              <a:stCxn id="19" idx="2"/>
              <a:endCxn id="17" idx="3"/>
            </p:cNvCxnSpPr>
            <p:nvPr/>
          </p:nvCxnSpPr>
          <p:spPr>
            <a:xfrm flipH="1" flipV="1">
              <a:off x="8326084" y="3705471"/>
              <a:ext cx="508399" cy="485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73CC4C85-5C9F-CC89-7519-7F5DBB39E437}"/>
                </a:ext>
              </a:extLst>
            </p:cNvPr>
            <p:cNvSpPr txBox="1"/>
            <p:nvPr/>
          </p:nvSpPr>
          <p:spPr>
            <a:xfrm>
              <a:off x="8424069" y="3397694"/>
              <a:ext cx="410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1</a:t>
              </a:r>
            </a:p>
          </p:txBody>
        </p:sp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5B73D8CA-5956-7B2C-31F2-4962B82D3B0A}"/>
                </a:ext>
              </a:extLst>
            </p:cNvPr>
            <p:cNvCxnSpPr>
              <a:stCxn id="5" idx="3"/>
              <a:endCxn id="17" idx="1"/>
            </p:cNvCxnSpPr>
            <p:nvPr/>
          </p:nvCxnSpPr>
          <p:spPr>
            <a:xfrm flipV="1">
              <a:off x="5139210" y="3705471"/>
              <a:ext cx="1913582" cy="32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ACFB377F-6DCD-9A5A-105E-703DD0CE00A9}"/>
                </a:ext>
              </a:extLst>
            </p:cNvPr>
            <p:cNvCxnSpPr>
              <a:stCxn id="5" idx="3"/>
              <a:endCxn id="2" idx="1"/>
            </p:cNvCxnSpPr>
            <p:nvPr/>
          </p:nvCxnSpPr>
          <p:spPr>
            <a:xfrm flipV="1">
              <a:off x="5139210" y="2071602"/>
              <a:ext cx="1913582" cy="16371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F0C5F46C-F5E7-CF60-D610-B1550CD38E41}"/>
                </a:ext>
              </a:extLst>
            </p:cNvPr>
            <p:cNvCxnSpPr>
              <a:stCxn id="3" idx="3"/>
              <a:endCxn id="17" idx="1"/>
            </p:cNvCxnSpPr>
            <p:nvPr/>
          </p:nvCxnSpPr>
          <p:spPr>
            <a:xfrm>
              <a:off x="5139210" y="2071681"/>
              <a:ext cx="1913582" cy="16337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1AB4A8FF-1AFA-750F-24CD-A43C866EA8B5}"/>
                </a:ext>
              </a:extLst>
            </p:cNvPr>
            <p:cNvSpPr txBox="1"/>
            <p:nvPr/>
          </p:nvSpPr>
          <p:spPr>
            <a:xfrm>
              <a:off x="5276149" y="2262042"/>
              <a:ext cx="117095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γ</a:t>
              </a:r>
              <a:r>
                <a:rPr lang="de-DE" sz="1400" baseline="-250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ED732E99-27DB-75C6-8608-E7307F11532B}"/>
                </a:ext>
              </a:extLst>
            </p:cNvPr>
            <p:cNvSpPr txBox="1"/>
            <p:nvPr/>
          </p:nvSpPr>
          <p:spPr>
            <a:xfrm>
              <a:off x="5278248" y="3138260"/>
              <a:ext cx="117095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γ</a:t>
              </a:r>
              <a:r>
                <a:rPr lang="de-DE" sz="1400" b="0" i="0" baseline="-25000" dirty="0">
                  <a:effectLst/>
                  <a:latin typeface="MJXc-TeX-math-I"/>
                </a:rPr>
                <a:t>21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Gekrümmte Verbindung 36">
              <a:extLst>
                <a:ext uri="{FF2B5EF4-FFF2-40B4-BE49-F238E27FC236}">
                  <a16:creationId xmlns:a16="http://schemas.microsoft.com/office/drawing/2014/main" id="{ADF4DD2B-8522-F0F1-EB18-990B52A6D1D2}"/>
                </a:ext>
              </a:extLst>
            </p:cNvPr>
            <p:cNvCxnSpPr>
              <a:stCxn id="19" idx="6"/>
              <a:endCxn id="19" idx="4"/>
            </p:cNvCxnSpPr>
            <p:nvPr/>
          </p:nvCxnSpPr>
          <p:spPr>
            <a:xfrm flipH="1">
              <a:off x="9095483" y="3710326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krümmte Verbindung 38">
              <a:extLst>
                <a:ext uri="{FF2B5EF4-FFF2-40B4-BE49-F238E27FC236}">
                  <a16:creationId xmlns:a16="http://schemas.microsoft.com/office/drawing/2014/main" id="{2E6BB53B-03B4-F421-64D9-D63C41A50043}"/>
                </a:ext>
              </a:extLst>
            </p:cNvPr>
            <p:cNvCxnSpPr>
              <a:stCxn id="4" idx="6"/>
              <a:endCxn id="19" idx="6"/>
            </p:cNvCxnSpPr>
            <p:nvPr/>
          </p:nvCxnSpPr>
          <p:spPr>
            <a:xfrm>
              <a:off x="9356483" y="2076457"/>
              <a:ext cx="12700" cy="1633869"/>
            </a:xfrm>
            <a:prstGeom prst="curvedConnector3">
              <a:avLst>
                <a:gd name="adj1" fmla="val 1800000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9765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97F40-03CA-CBCE-32C0-DC34FCC8A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A3A4BEF6-9DB2-E020-82E5-1C5A0D5DC5AD}"/>
              </a:ext>
            </a:extLst>
          </p:cNvPr>
          <p:cNvGrpSpPr/>
          <p:nvPr/>
        </p:nvGrpSpPr>
        <p:grpSpPr>
          <a:xfrm>
            <a:off x="3865918" y="1734036"/>
            <a:ext cx="5503265" cy="2290097"/>
            <a:chOff x="3865918" y="1734036"/>
            <a:chExt cx="5503265" cy="2290097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9D504B43-4593-2060-66BB-B3E6882332EC}"/>
                </a:ext>
              </a:extLst>
            </p:cNvPr>
            <p:cNvSpPr/>
            <p:nvPr/>
          </p:nvSpPr>
          <p:spPr>
            <a:xfrm>
              <a:off x="7052792" y="1801602"/>
              <a:ext cx="1273292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y</a:t>
              </a:r>
              <a:r>
                <a:rPr lang="de-DE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9EC84173-78D1-6F7F-F5D0-536491629751}"/>
                </a:ext>
              </a:extLst>
            </p:cNvPr>
            <p:cNvSpPr/>
            <p:nvPr/>
          </p:nvSpPr>
          <p:spPr>
            <a:xfrm>
              <a:off x="3865918" y="1801681"/>
              <a:ext cx="1273292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x</a:t>
              </a:r>
              <a:r>
                <a:rPr lang="de-DE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5E796C7-864A-9630-3BB8-E73F961E4018}"/>
                </a:ext>
              </a:extLst>
            </p:cNvPr>
            <p:cNvSpPr/>
            <p:nvPr/>
          </p:nvSpPr>
          <p:spPr>
            <a:xfrm>
              <a:off x="8834483" y="1815457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ζ</a:t>
              </a:r>
              <a:r>
                <a:rPr lang="de-DE" sz="1600" b="0" i="1" u="none" strike="noStrike" baseline="-25000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1</a:t>
              </a:r>
              <a:endParaRPr lang="de-DE" sz="1600" baseline="-25000" dirty="0"/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4FCCC4C4-C956-D6FC-C9E3-A90058F335E5}"/>
                </a:ext>
              </a:extLst>
            </p:cNvPr>
            <p:cNvCxnSpPr>
              <a:stCxn id="3" idx="3"/>
              <a:endCxn id="2" idx="1"/>
            </p:cNvCxnSpPr>
            <p:nvPr/>
          </p:nvCxnSpPr>
          <p:spPr>
            <a:xfrm flipV="1">
              <a:off x="5139210" y="2071602"/>
              <a:ext cx="1913582" cy="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2704753E-969B-2183-0B15-BACCA60444BD}"/>
                </a:ext>
              </a:extLst>
            </p:cNvPr>
            <p:cNvCxnSpPr>
              <a:stCxn id="4" idx="2"/>
              <a:endCxn id="2" idx="3"/>
            </p:cNvCxnSpPr>
            <p:nvPr/>
          </p:nvCxnSpPr>
          <p:spPr>
            <a:xfrm flipH="1" flipV="1">
              <a:off x="8326084" y="2071602"/>
              <a:ext cx="508399" cy="485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krümmte Verbindung 10">
              <a:extLst>
                <a:ext uri="{FF2B5EF4-FFF2-40B4-BE49-F238E27FC236}">
                  <a16:creationId xmlns:a16="http://schemas.microsoft.com/office/drawing/2014/main" id="{95BD1E00-E2CE-B8F3-CC7C-D06EC32D4464}"/>
                </a:ext>
              </a:extLst>
            </p:cNvPr>
            <p:cNvCxnSpPr>
              <a:stCxn id="4" idx="6"/>
              <a:endCxn id="4" idx="0"/>
            </p:cNvCxnSpPr>
            <p:nvPr/>
          </p:nvCxnSpPr>
          <p:spPr>
            <a:xfrm flipH="1" flipV="1">
              <a:off x="9095483" y="1815457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F056D1C-2787-3646-F35F-129D6C567233}"/>
                </a:ext>
              </a:extLst>
            </p:cNvPr>
            <p:cNvSpPr txBox="1"/>
            <p:nvPr/>
          </p:nvSpPr>
          <p:spPr>
            <a:xfrm>
              <a:off x="5510521" y="1734036"/>
              <a:ext cx="117095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γ</a:t>
              </a:r>
              <a:r>
                <a:rPr lang="de-DE" sz="1400" baseline="-25000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1B6FDC91-35D7-9CBF-14AD-4F17023E8927}"/>
                </a:ext>
              </a:extLst>
            </p:cNvPr>
            <p:cNvSpPr txBox="1"/>
            <p:nvPr/>
          </p:nvSpPr>
          <p:spPr>
            <a:xfrm>
              <a:off x="8424069" y="1763825"/>
              <a:ext cx="410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1</a:t>
              </a:r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8F1702F1-3C4B-F407-4D7E-C5BADA6DD5FD}"/>
                </a:ext>
              </a:extLst>
            </p:cNvPr>
            <p:cNvSpPr/>
            <p:nvPr/>
          </p:nvSpPr>
          <p:spPr>
            <a:xfrm>
              <a:off x="3865918" y="3438745"/>
              <a:ext cx="1273292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x</a:t>
              </a:r>
              <a:r>
                <a:rPr lang="de-DE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D360FBD-E6D5-122D-58F9-27A90C86390B}"/>
                </a:ext>
              </a:extLst>
            </p:cNvPr>
            <p:cNvSpPr txBox="1"/>
            <p:nvPr/>
          </p:nvSpPr>
          <p:spPr>
            <a:xfrm>
              <a:off x="5510521" y="3716356"/>
              <a:ext cx="117095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γ</a:t>
              </a:r>
              <a:r>
                <a:rPr lang="de-DE" sz="1400" b="0" i="0" baseline="-25000" dirty="0">
                  <a:effectLst/>
                  <a:latin typeface="MJXc-TeX-math-I"/>
                </a:rPr>
                <a:t>22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Gekrümmte Verbindung 14">
              <a:extLst>
                <a:ext uri="{FF2B5EF4-FFF2-40B4-BE49-F238E27FC236}">
                  <a16:creationId xmlns:a16="http://schemas.microsoft.com/office/drawing/2014/main" id="{61235A32-105C-BBCF-7A05-9EA9BEDEA292}"/>
                </a:ext>
              </a:extLst>
            </p:cNvPr>
            <p:cNvCxnSpPr>
              <a:stCxn id="3" idx="1"/>
              <a:endCxn id="3" idx="0"/>
            </p:cNvCxnSpPr>
            <p:nvPr/>
          </p:nvCxnSpPr>
          <p:spPr>
            <a:xfrm rot="10800000" flipH="1">
              <a:off x="3865918" y="1801681"/>
              <a:ext cx="636646" cy="270000"/>
            </a:xfrm>
            <a:prstGeom prst="curvedConnector4">
              <a:avLst>
                <a:gd name="adj1" fmla="val -35907"/>
                <a:gd name="adj2" fmla="val 292424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krümmte Verbindung 20">
              <a:extLst>
                <a:ext uri="{FF2B5EF4-FFF2-40B4-BE49-F238E27FC236}">
                  <a16:creationId xmlns:a16="http://schemas.microsoft.com/office/drawing/2014/main" id="{0B5912A9-6514-7CBA-BE4D-8355B6C6606E}"/>
                </a:ext>
              </a:extLst>
            </p:cNvPr>
            <p:cNvCxnSpPr>
              <a:stCxn id="5" idx="1"/>
              <a:endCxn id="5" idx="2"/>
            </p:cNvCxnSpPr>
            <p:nvPr/>
          </p:nvCxnSpPr>
          <p:spPr>
            <a:xfrm rot="10800000" flipH="1" flipV="1">
              <a:off x="3865918" y="3708745"/>
              <a:ext cx="636646" cy="270000"/>
            </a:xfrm>
            <a:prstGeom prst="curvedConnector4">
              <a:avLst>
                <a:gd name="adj1" fmla="val -35907"/>
                <a:gd name="adj2" fmla="val 29755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krümmte Verbindung 25">
              <a:extLst>
                <a:ext uri="{FF2B5EF4-FFF2-40B4-BE49-F238E27FC236}">
                  <a16:creationId xmlns:a16="http://schemas.microsoft.com/office/drawing/2014/main" id="{73A31CC7-8224-7740-4CB8-C96CE4019BB7}"/>
                </a:ext>
              </a:extLst>
            </p:cNvPr>
            <p:cNvCxnSpPr>
              <a:stCxn id="5" idx="1"/>
              <a:endCxn id="3" idx="1"/>
            </p:cNvCxnSpPr>
            <p:nvPr/>
          </p:nvCxnSpPr>
          <p:spPr>
            <a:xfrm rot="10800000">
              <a:off x="3865918" y="2071681"/>
              <a:ext cx="12700" cy="1637064"/>
            </a:xfrm>
            <a:prstGeom prst="curvedConnector3">
              <a:avLst>
                <a:gd name="adj1" fmla="val 1800000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3E874FEF-E09D-EF94-EE0E-3624DB81188D}"/>
                </a:ext>
              </a:extLst>
            </p:cNvPr>
            <p:cNvSpPr/>
            <p:nvPr/>
          </p:nvSpPr>
          <p:spPr>
            <a:xfrm>
              <a:off x="7052792" y="3435471"/>
              <a:ext cx="1273292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y</a:t>
              </a:r>
              <a:r>
                <a:rPr lang="de-DE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216DF97-F384-2050-12B6-1F8229A46C01}"/>
                </a:ext>
              </a:extLst>
            </p:cNvPr>
            <p:cNvSpPr/>
            <p:nvPr/>
          </p:nvSpPr>
          <p:spPr>
            <a:xfrm>
              <a:off x="8834483" y="3449326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ζ</a:t>
              </a:r>
              <a:r>
                <a:rPr lang="de-DE" sz="1600" i="1" baseline="-25000" dirty="0">
                  <a:solidFill>
                    <a:srgbClr val="303538"/>
                  </a:solidFill>
                  <a:latin typeface="Merriweather" panose="020F0502020204030204" pitchFamily="34" charset="0"/>
                </a:rPr>
                <a:t>2</a:t>
              </a:r>
              <a:endParaRPr lang="de-DE" sz="1600" baseline="-25000" dirty="0"/>
            </a:p>
          </p:txBody>
        </p: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55890316-2C17-5DA4-D90A-19F51BBDBEC4}"/>
                </a:ext>
              </a:extLst>
            </p:cNvPr>
            <p:cNvCxnSpPr>
              <a:stCxn id="19" idx="2"/>
              <a:endCxn id="17" idx="3"/>
            </p:cNvCxnSpPr>
            <p:nvPr/>
          </p:nvCxnSpPr>
          <p:spPr>
            <a:xfrm flipH="1" flipV="1">
              <a:off x="8326084" y="3705471"/>
              <a:ext cx="508399" cy="485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6F74E79-7300-3B7A-169A-68509AB5B3CA}"/>
                </a:ext>
              </a:extLst>
            </p:cNvPr>
            <p:cNvSpPr txBox="1"/>
            <p:nvPr/>
          </p:nvSpPr>
          <p:spPr>
            <a:xfrm>
              <a:off x="8424069" y="3397694"/>
              <a:ext cx="410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1</a:t>
              </a:r>
            </a:p>
          </p:txBody>
        </p:sp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11BB53CE-456D-208E-325F-1C1FDDC972CB}"/>
                </a:ext>
              </a:extLst>
            </p:cNvPr>
            <p:cNvCxnSpPr>
              <a:stCxn id="5" idx="3"/>
              <a:endCxn id="17" idx="1"/>
            </p:cNvCxnSpPr>
            <p:nvPr/>
          </p:nvCxnSpPr>
          <p:spPr>
            <a:xfrm flipV="1">
              <a:off x="5139210" y="3705471"/>
              <a:ext cx="1913582" cy="32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3ACE4346-6C31-3A00-0982-C24EEB3AA263}"/>
                </a:ext>
              </a:extLst>
            </p:cNvPr>
            <p:cNvCxnSpPr>
              <a:stCxn id="5" idx="3"/>
              <a:endCxn id="2" idx="1"/>
            </p:cNvCxnSpPr>
            <p:nvPr/>
          </p:nvCxnSpPr>
          <p:spPr>
            <a:xfrm flipV="1">
              <a:off x="5139210" y="2071602"/>
              <a:ext cx="1913582" cy="16371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79C7291F-8070-83C2-DF45-D6738DD442D6}"/>
                </a:ext>
              </a:extLst>
            </p:cNvPr>
            <p:cNvCxnSpPr>
              <a:stCxn id="3" idx="3"/>
              <a:endCxn id="17" idx="1"/>
            </p:cNvCxnSpPr>
            <p:nvPr/>
          </p:nvCxnSpPr>
          <p:spPr>
            <a:xfrm>
              <a:off x="5139210" y="2071681"/>
              <a:ext cx="1913582" cy="16337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F7559747-7181-5544-75E3-282C76ECD4EE}"/>
                </a:ext>
              </a:extLst>
            </p:cNvPr>
            <p:cNvSpPr txBox="1"/>
            <p:nvPr/>
          </p:nvSpPr>
          <p:spPr>
            <a:xfrm>
              <a:off x="5276149" y="2262042"/>
              <a:ext cx="117095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γ</a:t>
              </a:r>
              <a:r>
                <a:rPr lang="de-DE" sz="1400" b="0" i="0" baseline="-25000" dirty="0">
                  <a:effectLst/>
                  <a:latin typeface="MJXc-TeX-math-I"/>
                </a:rPr>
                <a:t>21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E2421832-B496-5FD3-319D-4741C5C03C58}"/>
                </a:ext>
              </a:extLst>
            </p:cNvPr>
            <p:cNvSpPr txBox="1"/>
            <p:nvPr/>
          </p:nvSpPr>
          <p:spPr>
            <a:xfrm>
              <a:off x="5278248" y="3138260"/>
              <a:ext cx="117095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γ</a:t>
              </a:r>
              <a:r>
                <a:rPr lang="de-DE" sz="1400" baseline="-25000" dirty="0">
                  <a:solidFill>
                    <a:srgbClr val="000000"/>
                  </a:solidFill>
                  <a:latin typeface="MJXc-TeX-math-I"/>
                </a:rPr>
                <a:t>12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Gekrümmte Verbindung 36">
              <a:extLst>
                <a:ext uri="{FF2B5EF4-FFF2-40B4-BE49-F238E27FC236}">
                  <a16:creationId xmlns:a16="http://schemas.microsoft.com/office/drawing/2014/main" id="{AFED2ED5-D3A9-94D1-2542-77D16FD4307E}"/>
                </a:ext>
              </a:extLst>
            </p:cNvPr>
            <p:cNvCxnSpPr>
              <a:stCxn id="19" idx="6"/>
              <a:endCxn id="19" idx="4"/>
            </p:cNvCxnSpPr>
            <p:nvPr/>
          </p:nvCxnSpPr>
          <p:spPr>
            <a:xfrm flipH="1">
              <a:off x="9095483" y="3710326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krümmte Verbindung 38">
              <a:extLst>
                <a:ext uri="{FF2B5EF4-FFF2-40B4-BE49-F238E27FC236}">
                  <a16:creationId xmlns:a16="http://schemas.microsoft.com/office/drawing/2014/main" id="{F91E169C-0C14-E5E9-FDF8-222BC1DE644B}"/>
                </a:ext>
              </a:extLst>
            </p:cNvPr>
            <p:cNvCxnSpPr>
              <a:stCxn id="4" idx="6"/>
              <a:endCxn id="19" idx="6"/>
            </p:cNvCxnSpPr>
            <p:nvPr/>
          </p:nvCxnSpPr>
          <p:spPr>
            <a:xfrm>
              <a:off x="9356483" y="2076457"/>
              <a:ext cx="12700" cy="1633869"/>
            </a:xfrm>
            <a:prstGeom prst="curvedConnector3">
              <a:avLst>
                <a:gd name="adj1" fmla="val 1800000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46CD2B49-71E6-A016-E0BE-08A968145A94}"/>
                </a:ext>
              </a:extLst>
            </p:cNvPr>
            <p:cNvCxnSpPr>
              <a:stCxn id="2" idx="2"/>
              <a:endCxn id="17" idx="0"/>
            </p:cNvCxnSpPr>
            <p:nvPr/>
          </p:nvCxnSpPr>
          <p:spPr>
            <a:xfrm>
              <a:off x="7689438" y="2341602"/>
              <a:ext cx="0" cy="10938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7762E92-C1E2-D3D0-0AC0-0F3DC3F61B41}"/>
                </a:ext>
              </a:extLst>
            </p:cNvPr>
            <p:cNvSpPr txBox="1"/>
            <p:nvPr/>
          </p:nvSpPr>
          <p:spPr>
            <a:xfrm>
              <a:off x="7313792" y="2670771"/>
              <a:ext cx="117095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β</a:t>
              </a:r>
              <a:r>
                <a:rPr lang="de-DE" sz="1400" b="0" i="0" baseline="-25000" dirty="0">
                  <a:effectLst/>
                  <a:latin typeface="MJXc-TeX-math-I"/>
                </a:rPr>
                <a:t>2</a:t>
              </a:r>
              <a:r>
                <a:rPr lang="de-DE" sz="14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2971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B1B3E-A401-E118-A62C-7CAF1F3C3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6616561D-B748-19A4-685A-4DDCA0CD0BA3}"/>
              </a:ext>
            </a:extLst>
          </p:cNvPr>
          <p:cNvGrpSpPr/>
          <p:nvPr/>
        </p:nvGrpSpPr>
        <p:grpSpPr>
          <a:xfrm>
            <a:off x="4082582" y="1509566"/>
            <a:ext cx="4540120" cy="3462954"/>
            <a:chOff x="4082582" y="1509566"/>
            <a:chExt cx="4540120" cy="3462954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B945282-4B2D-91F2-4237-D6F8E77A9F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34702" y="2972126"/>
              <a:ext cx="1188000" cy="118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b="0" i="0" dirty="0">
                  <a:solidFill>
                    <a:srgbClr val="000000"/>
                  </a:solidFill>
                  <a:effectLst/>
                  <a:latin typeface="MJXc-TeX-math-I"/>
                </a:rPr>
                <a:t>ξ</a:t>
              </a:r>
              <a:r>
                <a:rPr lang="de-DE" b="0" i="0" dirty="0">
                  <a:solidFill>
                    <a:srgbClr val="000000"/>
                  </a:solidFill>
                  <a:effectLst/>
                  <a:latin typeface="MJXc-TeX-math-I"/>
                </a:rPr>
                <a:t> </a:t>
              </a:r>
            </a:p>
          </p:txBody>
        </p:sp>
        <p:cxnSp>
          <p:nvCxnSpPr>
            <p:cNvPr id="23" name="Gekrümmte Verbindung 22">
              <a:extLst>
                <a:ext uri="{FF2B5EF4-FFF2-40B4-BE49-F238E27FC236}">
                  <a16:creationId xmlns:a16="http://schemas.microsoft.com/office/drawing/2014/main" id="{3FF04638-7108-5B1F-1E4C-C34ED191C8B8}"/>
                </a:ext>
              </a:extLst>
            </p:cNvPr>
            <p:cNvCxnSpPr>
              <a:stCxn id="18" idx="1"/>
              <a:endCxn id="18" idx="7"/>
            </p:cNvCxnSpPr>
            <p:nvPr/>
          </p:nvCxnSpPr>
          <p:spPr>
            <a:xfrm rot="5400000" flipH="1" flipV="1">
              <a:off x="8028702" y="2726084"/>
              <a:ext cx="12700" cy="840042"/>
            </a:xfrm>
            <a:prstGeom prst="curvedConnector3">
              <a:avLst>
                <a:gd name="adj1" fmla="val 4479000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003E7987-05A1-5163-F153-A9D5F87E93A6}"/>
                </a:ext>
              </a:extLst>
            </p:cNvPr>
            <p:cNvSpPr/>
            <p:nvPr/>
          </p:nvSpPr>
          <p:spPr>
            <a:xfrm>
              <a:off x="5694549" y="2023357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x</a:t>
              </a:r>
              <a:r>
                <a:rPr lang="de-DE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20F751FB-B039-1DA0-4FEB-8B411B56799F}"/>
                </a:ext>
              </a:extLst>
            </p:cNvPr>
            <p:cNvSpPr/>
            <p:nvPr/>
          </p:nvSpPr>
          <p:spPr>
            <a:xfrm>
              <a:off x="5694549" y="3242126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x</a:t>
              </a:r>
              <a:r>
                <a:rPr lang="de-DE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92F36ECD-B8EE-A740-D213-CE1404333EE0}"/>
                </a:ext>
              </a:extLst>
            </p:cNvPr>
            <p:cNvSpPr/>
            <p:nvPr/>
          </p:nvSpPr>
          <p:spPr>
            <a:xfrm>
              <a:off x="5694549" y="4432520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x</a:t>
              </a:r>
              <a:r>
                <a:rPr lang="de-DE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A018976-9CD8-2C12-B27F-AD2CCBC6A709}"/>
                </a:ext>
              </a:extLst>
            </p:cNvPr>
            <p:cNvSpPr/>
            <p:nvPr/>
          </p:nvSpPr>
          <p:spPr>
            <a:xfrm>
              <a:off x="4656308" y="2041357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b="0" i="1" baseline="-25000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1</a:t>
              </a:r>
              <a:endParaRPr lang="de-DE" sz="1600" baseline="-25000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ACA6904-11D9-9753-C594-F5EDF0233D1F}"/>
                </a:ext>
              </a:extLst>
            </p:cNvPr>
            <p:cNvSpPr/>
            <p:nvPr/>
          </p:nvSpPr>
          <p:spPr>
            <a:xfrm>
              <a:off x="4656308" y="3251126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i="1" baseline="-25000" dirty="0">
                  <a:solidFill>
                    <a:srgbClr val="303538"/>
                  </a:solidFill>
                  <a:latin typeface="Merriweather" panose="020F0502020204030204" pitchFamily="34" charset="0"/>
                </a:rPr>
                <a:t>2</a:t>
              </a:r>
              <a:endParaRPr lang="de-DE" sz="1600" baseline="-25000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B7E81F5-CBB5-4092-6D1E-AA9D9A378444}"/>
                </a:ext>
              </a:extLst>
            </p:cNvPr>
            <p:cNvSpPr/>
            <p:nvPr/>
          </p:nvSpPr>
          <p:spPr>
            <a:xfrm>
              <a:off x="4713115" y="4450520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i="1" baseline="-25000" dirty="0">
                  <a:solidFill>
                    <a:srgbClr val="303538"/>
                  </a:solidFill>
                  <a:latin typeface="Merriweather" panose="020F0502020204030204" pitchFamily="34" charset="0"/>
                </a:rPr>
                <a:t>3</a:t>
              </a:r>
              <a:endParaRPr lang="de-DE" sz="1600" baseline="-25000" dirty="0"/>
            </a:p>
          </p:txBody>
        </p: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C0BD5BB7-572C-5A26-EA6C-CC7FD669B301}"/>
                </a:ext>
              </a:extLst>
            </p:cNvPr>
            <p:cNvCxnSpPr>
              <a:stCxn id="41" idx="6"/>
              <a:endCxn id="28" idx="1"/>
            </p:cNvCxnSpPr>
            <p:nvPr/>
          </p:nvCxnSpPr>
          <p:spPr>
            <a:xfrm flipV="1">
              <a:off x="5178308" y="2293357"/>
              <a:ext cx="516241" cy="9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CF2EB4A1-4AAD-A6F1-82F5-45B38A9F1129}"/>
                </a:ext>
              </a:extLst>
            </p:cNvPr>
            <p:cNvCxnSpPr>
              <a:stCxn id="42" idx="6"/>
              <a:endCxn id="30" idx="1"/>
            </p:cNvCxnSpPr>
            <p:nvPr/>
          </p:nvCxnSpPr>
          <p:spPr>
            <a:xfrm>
              <a:off x="5178308" y="3512126"/>
              <a:ext cx="51624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9B39B521-6BC5-CE8C-B656-E40A69EE36E7}"/>
                </a:ext>
              </a:extLst>
            </p:cNvPr>
            <p:cNvCxnSpPr>
              <a:stCxn id="43" idx="6"/>
              <a:endCxn id="32" idx="1"/>
            </p:cNvCxnSpPr>
            <p:nvPr/>
          </p:nvCxnSpPr>
          <p:spPr>
            <a:xfrm flipV="1">
              <a:off x="5235115" y="4702520"/>
              <a:ext cx="459434" cy="9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7425286D-0735-56D8-FD4C-D01A0FFE2C0F}"/>
                </a:ext>
              </a:extLst>
            </p:cNvPr>
            <p:cNvCxnSpPr>
              <a:stCxn id="18" idx="2"/>
              <a:endCxn id="28" idx="3"/>
            </p:cNvCxnSpPr>
            <p:nvPr/>
          </p:nvCxnSpPr>
          <p:spPr>
            <a:xfrm flipH="1" flipV="1">
              <a:off x="6234549" y="2293357"/>
              <a:ext cx="1200153" cy="1272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6274D821-CEE9-6480-2FE8-81D4D1956DBD}"/>
                </a:ext>
              </a:extLst>
            </p:cNvPr>
            <p:cNvCxnSpPr>
              <a:stCxn id="18" idx="2"/>
              <a:endCxn id="30" idx="3"/>
            </p:cNvCxnSpPr>
            <p:nvPr/>
          </p:nvCxnSpPr>
          <p:spPr>
            <a:xfrm flipH="1" flipV="1">
              <a:off x="6234549" y="3512126"/>
              <a:ext cx="1200153" cy="54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752D37CD-4DD3-86EC-9D42-9A27D65B2CA0}"/>
                </a:ext>
              </a:extLst>
            </p:cNvPr>
            <p:cNvCxnSpPr>
              <a:stCxn id="18" idx="2"/>
              <a:endCxn id="32" idx="3"/>
            </p:cNvCxnSpPr>
            <p:nvPr/>
          </p:nvCxnSpPr>
          <p:spPr>
            <a:xfrm flipH="1">
              <a:off x="6234549" y="3566126"/>
              <a:ext cx="1200153" cy="11363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krümmte Verbindung 61">
              <a:extLst>
                <a:ext uri="{FF2B5EF4-FFF2-40B4-BE49-F238E27FC236}">
                  <a16:creationId xmlns:a16="http://schemas.microsoft.com/office/drawing/2014/main" id="{6AC4CD27-FB28-D47B-D081-495F6149C88D}"/>
                </a:ext>
              </a:extLst>
            </p:cNvPr>
            <p:cNvCxnSpPr>
              <a:stCxn id="41" idx="2"/>
              <a:endCxn id="41" idx="0"/>
            </p:cNvCxnSpPr>
            <p:nvPr/>
          </p:nvCxnSpPr>
          <p:spPr>
            <a:xfrm rot="10800000" flipH="1">
              <a:off x="4656308" y="2041357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krümmte Verbindung 62">
              <a:extLst>
                <a:ext uri="{FF2B5EF4-FFF2-40B4-BE49-F238E27FC236}">
                  <a16:creationId xmlns:a16="http://schemas.microsoft.com/office/drawing/2014/main" id="{8910405B-C0FB-C218-182D-66F5760769A0}"/>
                </a:ext>
              </a:extLst>
            </p:cNvPr>
            <p:cNvCxnSpPr>
              <a:stCxn id="42" idx="2"/>
              <a:endCxn id="42" idx="0"/>
            </p:cNvCxnSpPr>
            <p:nvPr/>
          </p:nvCxnSpPr>
          <p:spPr>
            <a:xfrm rot="10800000" flipH="1">
              <a:off x="4656308" y="3251126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krümmte Verbindung 63">
              <a:extLst>
                <a:ext uri="{FF2B5EF4-FFF2-40B4-BE49-F238E27FC236}">
                  <a16:creationId xmlns:a16="http://schemas.microsoft.com/office/drawing/2014/main" id="{9C993F09-312E-A658-CC79-82CD36F03C50}"/>
                </a:ext>
              </a:extLst>
            </p:cNvPr>
            <p:cNvCxnSpPr>
              <a:stCxn id="43" idx="2"/>
              <a:endCxn id="43" idx="0"/>
            </p:cNvCxnSpPr>
            <p:nvPr/>
          </p:nvCxnSpPr>
          <p:spPr>
            <a:xfrm rot="10800000" flipH="1">
              <a:off x="4713115" y="4450520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A1694442-174F-DC44-C970-DE483DAE679B}"/>
                </a:ext>
              </a:extLst>
            </p:cNvPr>
            <p:cNvSpPr txBox="1"/>
            <p:nvPr/>
          </p:nvSpPr>
          <p:spPr>
            <a:xfrm rot="16200000">
              <a:off x="3113294" y="3253481"/>
              <a:ext cx="2246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Residuen</a:t>
              </a:r>
            </a:p>
          </p:txBody>
        </p:sp>
        <p:sp>
          <p:nvSpPr>
            <p:cNvPr id="79" name="Textfeld 78">
              <a:extLst>
                <a:ext uri="{FF2B5EF4-FFF2-40B4-BE49-F238E27FC236}">
                  <a16:creationId xmlns:a16="http://schemas.microsoft.com/office/drawing/2014/main" id="{400794ED-49A4-E8BE-91CB-202EB5A069D9}"/>
                </a:ext>
              </a:extLst>
            </p:cNvPr>
            <p:cNvSpPr txBox="1"/>
            <p:nvPr/>
          </p:nvSpPr>
          <p:spPr>
            <a:xfrm rot="2890432">
              <a:off x="5657890" y="2478854"/>
              <a:ext cx="2246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Ladungen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5525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00991-BCD3-1C20-CEF9-97C0AB2AF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9539EDC4-E80D-869C-0A48-1C046BF86793}"/>
              </a:ext>
            </a:extLst>
          </p:cNvPr>
          <p:cNvGrpSpPr/>
          <p:nvPr/>
        </p:nvGrpSpPr>
        <p:grpSpPr>
          <a:xfrm>
            <a:off x="1145419" y="2023193"/>
            <a:ext cx="10101536" cy="2949327"/>
            <a:chOff x="1145419" y="2023193"/>
            <a:chExt cx="10101536" cy="294932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E52649B-77D3-503C-FA05-0A79FA2F9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539" y="2972126"/>
              <a:ext cx="1188000" cy="118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b="0" i="0" dirty="0">
                  <a:solidFill>
                    <a:srgbClr val="000000"/>
                  </a:solidFill>
                  <a:effectLst/>
                  <a:latin typeface="MJXc-TeX-math-I"/>
                </a:rPr>
                <a:t>ξ</a:t>
              </a:r>
              <a:r>
                <a:rPr lang="de-DE" b="0" i="0" dirty="0">
                  <a:solidFill>
                    <a:srgbClr val="000000"/>
                  </a:solidFill>
                  <a:effectLst/>
                  <a:latin typeface="MJXc-TeX-math-I"/>
                </a:rPr>
                <a:t> 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1689D75-2C78-4B31-3D5C-2133C6A04C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28134" y="2972126"/>
              <a:ext cx="1188000" cy="118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b="0" i="0" dirty="0">
                  <a:solidFill>
                    <a:srgbClr val="000000"/>
                  </a:solidFill>
                  <a:effectLst/>
                  <a:latin typeface="Noto Sans" panose="020B0502040504020204" pitchFamily="34" charset="0"/>
                </a:rPr>
                <a:t>𝜂</a:t>
              </a:r>
              <a:endParaRPr lang="de-DE" dirty="0"/>
            </a:p>
          </p:txBody>
        </p:sp>
        <p:cxnSp>
          <p:nvCxnSpPr>
            <p:cNvPr id="16" name="Gekrümmte Verbindung 15">
              <a:extLst>
                <a:ext uri="{FF2B5EF4-FFF2-40B4-BE49-F238E27FC236}">
                  <a16:creationId xmlns:a16="http://schemas.microsoft.com/office/drawing/2014/main" id="{5152B7AA-E0C6-E3D0-9740-AF04338FEA1D}"/>
                </a:ext>
              </a:extLst>
            </p:cNvPr>
            <p:cNvCxnSpPr>
              <a:stCxn id="10" idx="1"/>
              <a:endCxn id="10" idx="7"/>
            </p:cNvCxnSpPr>
            <p:nvPr/>
          </p:nvCxnSpPr>
          <p:spPr>
            <a:xfrm rot="5400000" flipH="1" flipV="1">
              <a:off x="5091539" y="2726084"/>
              <a:ext cx="12700" cy="840042"/>
            </a:xfrm>
            <a:prstGeom prst="curvedConnector3">
              <a:avLst>
                <a:gd name="adj1" fmla="val 4479000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F616D8C2-2E15-259F-AC2C-A26C925F2BF0}"/>
                </a:ext>
              </a:extLst>
            </p:cNvPr>
            <p:cNvSpPr/>
            <p:nvPr/>
          </p:nvSpPr>
          <p:spPr>
            <a:xfrm>
              <a:off x="2757386" y="2023357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x</a:t>
              </a:r>
              <a:r>
                <a:rPr lang="de-DE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99732984-9993-F3B8-306F-E3695D3C5972}"/>
                </a:ext>
              </a:extLst>
            </p:cNvPr>
            <p:cNvSpPr/>
            <p:nvPr/>
          </p:nvSpPr>
          <p:spPr>
            <a:xfrm>
              <a:off x="2757386" y="3255981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x</a:t>
              </a:r>
              <a:r>
                <a:rPr lang="de-DE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24038CD2-61CF-7367-2326-EEA71482EC34}"/>
                </a:ext>
              </a:extLst>
            </p:cNvPr>
            <p:cNvSpPr/>
            <p:nvPr/>
          </p:nvSpPr>
          <p:spPr>
            <a:xfrm>
              <a:off x="2757386" y="4432520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x</a:t>
              </a:r>
              <a:r>
                <a:rPr lang="de-DE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BCCCAB84-0AAD-3DBF-3BF7-1B3C651006A4}"/>
                </a:ext>
              </a:extLst>
            </p:cNvPr>
            <p:cNvSpPr/>
            <p:nvPr/>
          </p:nvSpPr>
          <p:spPr>
            <a:xfrm>
              <a:off x="8984997" y="2023357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y</a:t>
              </a:r>
              <a:r>
                <a:rPr lang="de-DE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0AF4D8B8-D5EE-3895-6B4C-EB18A64E724F}"/>
                </a:ext>
              </a:extLst>
            </p:cNvPr>
            <p:cNvSpPr/>
            <p:nvPr/>
          </p:nvSpPr>
          <p:spPr>
            <a:xfrm>
              <a:off x="8984997" y="3255981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y</a:t>
              </a:r>
              <a:r>
                <a:rPr lang="de-DE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BE50A6F3-1068-351C-FD71-8CA2A8B6FB60}"/>
                </a:ext>
              </a:extLst>
            </p:cNvPr>
            <p:cNvSpPr/>
            <p:nvPr/>
          </p:nvSpPr>
          <p:spPr>
            <a:xfrm>
              <a:off x="8984997" y="4432520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y</a:t>
              </a:r>
              <a:r>
                <a:rPr lang="de-DE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119AA93-260F-857B-8D87-ED05C71DED47}"/>
                </a:ext>
              </a:extLst>
            </p:cNvPr>
            <p:cNvSpPr/>
            <p:nvPr/>
          </p:nvSpPr>
          <p:spPr>
            <a:xfrm>
              <a:off x="1719145" y="2041357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b="0" i="1" baseline="-25000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1</a:t>
              </a:r>
              <a:endParaRPr lang="de-DE" sz="1600" baseline="-250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6EB6815-C7F4-D285-3581-2E7DB74B172D}"/>
                </a:ext>
              </a:extLst>
            </p:cNvPr>
            <p:cNvSpPr/>
            <p:nvPr/>
          </p:nvSpPr>
          <p:spPr>
            <a:xfrm>
              <a:off x="1719145" y="3251126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i="1" baseline="-25000" dirty="0">
                  <a:solidFill>
                    <a:srgbClr val="303538"/>
                  </a:solidFill>
                  <a:latin typeface="Merriweather" panose="020F0502020204030204" pitchFamily="34" charset="0"/>
                </a:rPr>
                <a:t>2</a:t>
              </a:r>
              <a:endParaRPr lang="de-DE" sz="1600" baseline="-25000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15EF9A4-E2EF-D705-A65A-747C688ABA97}"/>
                </a:ext>
              </a:extLst>
            </p:cNvPr>
            <p:cNvSpPr/>
            <p:nvPr/>
          </p:nvSpPr>
          <p:spPr>
            <a:xfrm>
              <a:off x="1775952" y="4450520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i="1" baseline="-25000" dirty="0">
                  <a:solidFill>
                    <a:srgbClr val="303538"/>
                  </a:solidFill>
                  <a:latin typeface="Merriweather" panose="020F0502020204030204" pitchFamily="34" charset="0"/>
                </a:rPr>
                <a:t>3</a:t>
              </a:r>
              <a:endParaRPr lang="de-DE" sz="1600" baseline="-25000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6E828D9-3CF9-38E9-BB2C-2E281DFD4A5C}"/>
                </a:ext>
              </a:extLst>
            </p:cNvPr>
            <p:cNvSpPr/>
            <p:nvPr/>
          </p:nvSpPr>
          <p:spPr>
            <a:xfrm>
              <a:off x="10057157" y="2023193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b="0" i="1" u="none" strike="noStrike" baseline="-25000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1</a:t>
              </a:r>
              <a:endParaRPr lang="de-DE" sz="1600" baseline="-25000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712860D-C2CE-0567-E808-012F8489D8B8}"/>
                </a:ext>
              </a:extLst>
            </p:cNvPr>
            <p:cNvSpPr/>
            <p:nvPr/>
          </p:nvSpPr>
          <p:spPr>
            <a:xfrm>
              <a:off x="10057157" y="3246817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i="1" baseline="-25000" dirty="0">
                  <a:solidFill>
                    <a:srgbClr val="303538"/>
                  </a:solidFill>
                  <a:latin typeface="Merriweather" panose="020F0502020204030204" pitchFamily="34" charset="0"/>
                </a:rPr>
                <a:t>2</a:t>
              </a:r>
              <a:endParaRPr lang="de-DE" sz="1600" baseline="-25000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981151A-5862-505E-B2ED-93C943700461}"/>
                </a:ext>
              </a:extLst>
            </p:cNvPr>
            <p:cNvSpPr/>
            <p:nvPr/>
          </p:nvSpPr>
          <p:spPr>
            <a:xfrm>
              <a:off x="10113964" y="4432356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i="1" baseline="-25000" dirty="0">
                  <a:solidFill>
                    <a:srgbClr val="303538"/>
                  </a:solidFill>
                  <a:latin typeface="Merriweather" panose="020F0502020204030204" pitchFamily="34" charset="0"/>
                </a:rPr>
                <a:t>3</a:t>
              </a:r>
              <a:endParaRPr lang="de-DE" sz="1600" baseline="-25000" dirty="0"/>
            </a:p>
          </p:txBody>
        </p: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A00F6A73-9B36-5181-7F8E-D5C28A5FB0E9}"/>
                </a:ext>
              </a:extLst>
            </p:cNvPr>
            <p:cNvCxnSpPr>
              <a:stCxn id="10" idx="6"/>
              <a:endCxn id="12" idx="2"/>
            </p:cNvCxnSpPr>
            <p:nvPr/>
          </p:nvCxnSpPr>
          <p:spPr>
            <a:xfrm>
              <a:off x="5685539" y="3566126"/>
              <a:ext cx="104259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A2CD0AF1-3F04-9A49-DE5A-8EDE7D4C44FD}"/>
                </a:ext>
              </a:extLst>
            </p:cNvPr>
            <p:cNvCxnSpPr>
              <a:stCxn id="42" idx="2"/>
              <a:endCxn id="28" idx="3"/>
            </p:cNvCxnSpPr>
            <p:nvPr/>
          </p:nvCxnSpPr>
          <p:spPr>
            <a:xfrm flipH="1">
              <a:off x="9524997" y="2284193"/>
              <a:ext cx="532160" cy="91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6EBFAF7F-1CA5-5D4F-37D8-D17D9237B41F}"/>
                </a:ext>
              </a:extLst>
            </p:cNvPr>
            <p:cNvCxnSpPr>
              <a:stCxn id="43" idx="2"/>
              <a:endCxn id="30" idx="3"/>
            </p:cNvCxnSpPr>
            <p:nvPr/>
          </p:nvCxnSpPr>
          <p:spPr>
            <a:xfrm flipH="1">
              <a:off x="9524997" y="3507817"/>
              <a:ext cx="532160" cy="181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BC40E45D-3F02-7FBB-B619-248AC6395844}"/>
                </a:ext>
              </a:extLst>
            </p:cNvPr>
            <p:cNvCxnSpPr>
              <a:stCxn id="44" idx="2"/>
              <a:endCxn id="32" idx="3"/>
            </p:cNvCxnSpPr>
            <p:nvPr/>
          </p:nvCxnSpPr>
          <p:spPr>
            <a:xfrm flipH="1">
              <a:off x="9524997" y="4693356"/>
              <a:ext cx="588967" cy="91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F6C9AB2A-B848-583B-E815-6C8AE85AFAC0}"/>
                </a:ext>
              </a:extLst>
            </p:cNvPr>
            <p:cNvCxnSpPr>
              <a:stCxn id="34" idx="6"/>
              <a:endCxn id="22" idx="1"/>
            </p:cNvCxnSpPr>
            <p:nvPr/>
          </p:nvCxnSpPr>
          <p:spPr>
            <a:xfrm flipV="1">
              <a:off x="2241145" y="2293357"/>
              <a:ext cx="516241" cy="9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5BBD293C-B694-B4E4-4F17-B6B953E7CE9D}"/>
                </a:ext>
              </a:extLst>
            </p:cNvPr>
            <p:cNvCxnSpPr>
              <a:stCxn id="40" idx="6"/>
              <a:endCxn id="24" idx="1"/>
            </p:cNvCxnSpPr>
            <p:nvPr/>
          </p:nvCxnSpPr>
          <p:spPr>
            <a:xfrm>
              <a:off x="2241145" y="3512126"/>
              <a:ext cx="516241" cy="138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65FB8E3F-BA04-6C96-5B07-187AFAA880BA}"/>
                </a:ext>
              </a:extLst>
            </p:cNvPr>
            <p:cNvCxnSpPr>
              <a:stCxn id="41" idx="6"/>
              <a:endCxn id="26" idx="1"/>
            </p:cNvCxnSpPr>
            <p:nvPr/>
          </p:nvCxnSpPr>
          <p:spPr>
            <a:xfrm flipV="1">
              <a:off x="2297952" y="4702520"/>
              <a:ext cx="459434" cy="9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072B4DF-46D1-72F5-7CBC-0AE785D71AB7}"/>
                </a:ext>
              </a:extLst>
            </p:cNvPr>
            <p:cNvSpPr/>
            <p:nvPr/>
          </p:nvSpPr>
          <p:spPr>
            <a:xfrm>
              <a:off x="7061096" y="2216542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ζ</a:t>
              </a:r>
              <a:r>
                <a:rPr lang="de-DE" sz="1600" b="0" i="1" u="none" strike="noStrike" baseline="-25000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1</a:t>
              </a:r>
              <a:endParaRPr lang="de-DE" sz="1600" baseline="-25000" dirty="0"/>
            </a:p>
          </p:txBody>
        </p: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1735335F-2373-7ADC-AC69-4DC2BBB71B1C}"/>
                </a:ext>
              </a:extLst>
            </p:cNvPr>
            <p:cNvCxnSpPr>
              <a:stCxn id="64" idx="4"/>
              <a:endCxn id="12" idx="0"/>
            </p:cNvCxnSpPr>
            <p:nvPr/>
          </p:nvCxnSpPr>
          <p:spPr>
            <a:xfrm>
              <a:off x="7322096" y="2738542"/>
              <a:ext cx="38" cy="2335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908595B9-0F26-48ED-99A0-458290280612}"/>
                </a:ext>
              </a:extLst>
            </p:cNvPr>
            <p:cNvCxnSpPr>
              <a:stCxn id="10" idx="2"/>
              <a:endCxn id="22" idx="3"/>
            </p:cNvCxnSpPr>
            <p:nvPr/>
          </p:nvCxnSpPr>
          <p:spPr>
            <a:xfrm flipH="1" flipV="1">
              <a:off x="3297386" y="2293357"/>
              <a:ext cx="1200153" cy="1272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9D32E35D-17E2-70F7-2F1E-4AFA7EB0FB08}"/>
                </a:ext>
              </a:extLst>
            </p:cNvPr>
            <p:cNvCxnSpPr>
              <a:stCxn id="10" idx="2"/>
              <a:endCxn id="24" idx="3"/>
            </p:cNvCxnSpPr>
            <p:nvPr/>
          </p:nvCxnSpPr>
          <p:spPr>
            <a:xfrm flipH="1" flipV="1">
              <a:off x="3297386" y="3525981"/>
              <a:ext cx="1200153" cy="401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 Verbindung mit Pfeil 71">
              <a:extLst>
                <a:ext uri="{FF2B5EF4-FFF2-40B4-BE49-F238E27FC236}">
                  <a16:creationId xmlns:a16="http://schemas.microsoft.com/office/drawing/2014/main" id="{72F5C2A5-489E-0AB8-7FC5-9B90168E3353}"/>
                </a:ext>
              </a:extLst>
            </p:cNvPr>
            <p:cNvCxnSpPr>
              <a:stCxn id="10" idx="2"/>
              <a:endCxn id="26" idx="3"/>
            </p:cNvCxnSpPr>
            <p:nvPr/>
          </p:nvCxnSpPr>
          <p:spPr>
            <a:xfrm flipH="1">
              <a:off x="3297386" y="3566126"/>
              <a:ext cx="1200153" cy="11363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 Verbindung mit Pfeil 73">
              <a:extLst>
                <a:ext uri="{FF2B5EF4-FFF2-40B4-BE49-F238E27FC236}">
                  <a16:creationId xmlns:a16="http://schemas.microsoft.com/office/drawing/2014/main" id="{29B2DBE7-4FB1-F8FD-DD9F-C47238BFD0C1}"/>
                </a:ext>
              </a:extLst>
            </p:cNvPr>
            <p:cNvCxnSpPr>
              <a:stCxn id="12" idx="6"/>
              <a:endCxn id="28" idx="1"/>
            </p:cNvCxnSpPr>
            <p:nvPr/>
          </p:nvCxnSpPr>
          <p:spPr>
            <a:xfrm flipV="1">
              <a:off x="7916134" y="2293357"/>
              <a:ext cx="1068863" cy="1272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Gerade Verbindung mit Pfeil 75">
              <a:extLst>
                <a:ext uri="{FF2B5EF4-FFF2-40B4-BE49-F238E27FC236}">
                  <a16:creationId xmlns:a16="http://schemas.microsoft.com/office/drawing/2014/main" id="{622330DA-5B03-17E1-ED2B-C20837C80EFE}"/>
                </a:ext>
              </a:extLst>
            </p:cNvPr>
            <p:cNvCxnSpPr>
              <a:stCxn id="12" idx="6"/>
              <a:endCxn id="30" idx="1"/>
            </p:cNvCxnSpPr>
            <p:nvPr/>
          </p:nvCxnSpPr>
          <p:spPr>
            <a:xfrm flipV="1">
              <a:off x="7916134" y="3525981"/>
              <a:ext cx="1068863" cy="401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04EC1A1D-9B50-2E87-FDE7-3424B453C73F}"/>
                </a:ext>
              </a:extLst>
            </p:cNvPr>
            <p:cNvCxnSpPr>
              <a:stCxn id="12" idx="6"/>
              <a:endCxn id="32" idx="1"/>
            </p:cNvCxnSpPr>
            <p:nvPr/>
          </p:nvCxnSpPr>
          <p:spPr>
            <a:xfrm>
              <a:off x="7916134" y="3566126"/>
              <a:ext cx="1068863" cy="11363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krümmte Verbindung 79">
              <a:extLst>
                <a:ext uri="{FF2B5EF4-FFF2-40B4-BE49-F238E27FC236}">
                  <a16:creationId xmlns:a16="http://schemas.microsoft.com/office/drawing/2014/main" id="{B4F8EA73-2B54-A9D6-DF86-9A355F50FD42}"/>
                </a:ext>
              </a:extLst>
            </p:cNvPr>
            <p:cNvCxnSpPr>
              <a:stCxn id="34" idx="2"/>
              <a:endCxn id="34" idx="0"/>
            </p:cNvCxnSpPr>
            <p:nvPr/>
          </p:nvCxnSpPr>
          <p:spPr>
            <a:xfrm rot="10800000" flipH="1">
              <a:off x="1719145" y="2041357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krümmte Verbindung 81">
              <a:extLst>
                <a:ext uri="{FF2B5EF4-FFF2-40B4-BE49-F238E27FC236}">
                  <a16:creationId xmlns:a16="http://schemas.microsoft.com/office/drawing/2014/main" id="{6B8FA3ED-FE43-4FC0-2D4A-DEFA895789E1}"/>
                </a:ext>
              </a:extLst>
            </p:cNvPr>
            <p:cNvCxnSpPr>
              <a:stCxn id="40" idx="2"/>
              <a:endCxn id="40" idx="0"/>
            </p:cNvCxnSpPr>
            <p:nvPr/>
          </p:nvCxnSpPr>
          <p:spPr>
            <a:xfrm rot="10800000" flipH="1">
              <a:off x="1719145" y="3251126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krümmte Verbindung 83">
              <a:extLst>
                <a:ext uri="{FF2B5EF4-FFF2-40B4-BE49-F238E27FC236}">
                  <a16:creationId xmlns:a16="http://schemas.microsoft.com/office/drawing/2014/main" id="{7D48EFAA-8194-D5B4-73D9-5C2D64F24B4C}"/>
                </a:ext>
              </a:extLst>
            </p:cNvPr>
            <p:cNvCxnSpPr>
              <a:stCxn id="41" idx="2"/>
              <a:endCxn id="41" idx="0"/>
            </p:cNvCxnSpPr>
            <p:nvPr/>
          </p:nvCxnSpPr>
          <p:spPr>
            <a:xfrm rot="10800000" flipH="1">
              <a:off x="1775952" y="4450520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krümmte Verbindung 85">
              <a:extLst>
                <a:ext uri="{FF2B5EF4-FFF2-40B4-BE49-F238E27FC236}">
                  <a16:creationId xmlns:a16="http://schemas.microsoft.com/office/drawing/2014/main" id="{53625DB1-2533-04F9-0105-2189308961C7}"/>
                </a:ext>
              </a:extLst>
            </p:cNvPr>
            <p:cNvCxnSpPr>
              <a:stCxn id="42" idx="6"/>
              <a:endCxn id="42" idx="0"/>
            </p:cNvCxnSpPr>
            <p:nvPr/>
          </p:nvCxnSpPr>
          <p:spPr>
            <a:xfrm flipH="1" flipV="1">
              <a:off x="10318157" y="2023193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krümmte Verbindung 87">
              <a:extLst>
                <a:ext uri="{FF2B5EF4-FFF2-40B4-BE49-F238E27FC236}">
                  <a16:creationId xmlns:a16="http://schemas.microsoft.com/office/drawing/2014/main" id="{4E2A8446-2C8E-9423-F14C-D2908E1316CC}"/>
                </a:ext>
              </a:extLst>
            </p:cNvPr>
            <p:cNvCxnSpPr>
              <a:stCxn id="43" idx="6"/>
              <a:endCxn id="43" idx="0"/>
            </p:cNvCxnSpPr>
            <p:nvPr/>
          </p:nvCxnSpPr>
          <p:spPr>
            <a:xfrm flipH="1" flipV="1">
              <a:off x="10318157" y="3246817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krümmte Verbindung 89">
              <a:extLst>
                <a:ext uri="{FF2B5EF4-FFF2-40B4-BE49-F238E27FC236}">
                  <a16:creationId xmlns:a16="http://schemas.microsoft.com/office/drawing/2014/main" id="{9EDEB083-7BCF-DFAF-2803-E8CEA093603F}"/>
                </a:ext>
              </a:extLst>
            </p:cNvPr>
            <p:cNvCxnSpPr>
              <a:stCxn id="44" idx="6"/>
              <a:endCxn id="44" idx="0"/>
            </p:cNvCxnSpPr>
            <p:nvPr/>
          </p:nvCxnSpPr>
          <p:spPr>
            <a:xfrm flipH="1" flipV="1">
              <a:off x="10374964" y="4432356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feld 95">
              <a:extLst>
                <a:ext uri="{FF2B5EF4-FFF2-40B4-BE49-F238E27FC236}">
                  <a16:creationId xmlns:a16="http://schemas.microsoft.com/office/drawing/2014/main" id="{FB40D54F-8789-4F22-2125-038916F7F14A}"/>
                </a:ext>
              </a:extLst>
            </p:cNvPr>
            <p:cNvSpPr txBox="1"/>
            <p:nvPr/>
          </p:nvSpPr>
          <p:spPr>
            <a:xfrm>
              <a:off x="5562808" y="3169808"/>
              <a:ext cx="12880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γ</a:t>
              </a:r>
              <a:r>
                <a:rPr lang="de-DE" sz="14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9" name="Textfeld 98">
              <a:extLst>
                <a:ext uri="{FF2B5EF4-FFF2-40B4-BE49-F238E27FC236}">
                  <a16:creationId xmlns:a16="http://schemas.microsoft.com/office/drawing/2014/main" id="{FFBDC17E-D658-26BB-BF57-85965F94D196}"/>
                </a:ext>
              </a:extLst>
            </p:cNvPr>
            <p:cNvSpPr txBox="1"/>
            <p:nvPr/>
          </p:nvSpPr>
          <p:spPr>
            <a:xfrm rot="5400000">
              <a:off x="9969890" y="3231349"/>
              <a:ext cx="2246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Residuen</a:t>
              </a:r>
            </a:p>
          </p:txBody>
        </p:sp>
        <p:sp>
          <p:nvSpPr>
            <p:cNvPr id="100" name="Textfeld 99">
              <a:extLst>
                <a:ext uri="{FF2B5EF4-FFF2-40B4-BE49-F238E27FC236}">
                  <a16:creationId xmlns:a16="http://schemas.microsoft.com/office/drawing/2014/main" id="{B23A4007-683A-9375-7BEF-3A988D109848}"/>
                </a:ext>
              </a:extLst>
            </p:cNvPr>
            <p:cNvSpPr txBox="1"/>
            <p:nvPr/>
          </p:nvSpPr>
          <p:spPr>
            <a:xfrm rot="16200000">
              <a:off x="176131" y="3253481"/>
              <a:ext cx="2246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Residuen</a:t>
              </a:r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43A02B4C-32ED-1FC2-091E-0F5790175DA7}"/>
                </a:ext>
              </a:extLst>
            </p:cNvPr>
            <p:cNvSpPr txBox="1"/>
            <p:nvPr/>
          </p:nvSpPr>
          <p:spPr>
            <a:xfrm>
              <a:off x="3133265" y="2209692"/>
              <a:ext cx="12880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λ</a:t>
              </a:r>
              <a:r>
                <a:rPr lang="de-DE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x</a:t>
              </a:r>
              <a:r>
                <a:rPr lang="de-DE" sz="14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273AA244-2D29-74B4-7BC1-5A9E3D0179BD}"/>
                </a:ext>
              </a:extLst>
            </p:cNvPr>
            <p:cNvSpPr txBox="1"/>
            <p:nvPr/>
          </p:nvSpPr>
          <p:spPr>
            <a:xfrm>
              <a:off x="3133265" y="3152455"/>
              <a:ext cx="12880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λ</a:t>
              </a:r>
              <a:r>
                <a:rPr lang="de-DE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x</a:t>
              </a:r>
              <a:r>
                <a:rPr lang="de-DE" sz="1400" b="0" i="0" baseline="-25000" dirty="0">
                  <a:effectLst/>
                  <a:latin typeface="MJXc-TeX-math-I"/>
                </a:rPr>
                <a:t>2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8C7AA06B-6B92-732C-AF23-7ECFAADDC0C3}"/>
                </a:ext>
              </a:extLst>
            </p:cNvPr>
            <p:cNvSpPr txBox="1"/>
            <p:nvPr/>
          </p:nvSpPr>
          <p:spPr>
            <a:xfrm>
              <a:off x="3107572" y="3800070"/>
              <a:ext cx="12880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λ</a:t>
              </a:r>
              <a:r>
                <a:rPr lang="de-DE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x</a:t>
              </a:r>
              <a:r>
                <a:rPr lang="de-DE" sz="1400" baseline="-25000" dirty="0">
                  <a:solidFill>
                    <a:srgbClr val="000000"/>
                  </a:solidFill>
                  <a:latin typeface="MJXc-TeX-math-I"/>
                </a:rPr>
                <a:t>3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1B3D0ADA-2FEA-83E6-51D6-7524DA9BD5FE}"/>
                </a:ext>
              </a:extLst>
            </p:cNvPr>
            <p:cNvSpPr txBox="1"/>
            <p:nvPr/>
          </p:nvSpPr>
          <p:spPr>
            <a:xfrm>
              <a:off x="7957943" y="2209692"/>
              <a:ext cx="12880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λ</a:t>
              </a:r>
              <a:r>
                <a:rPr lang="de-DE" sz="1400" dirty="0">
                  <a:solidFill>
                    <a:srgbClr val="000000"/>
                  </a:solidFill>
                  <a:latin typeface="MJXc-TeX-math-I"/>
                </a:rPr>
                <a:t>y</a:t>
              </a:r>
              <a:r>
                <a:rPr lang="de-DE" sz="14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3673066B-B1C7-9082-90FB-5D9C9C64A12F}"/>
                </a:ext>
              </a:extLst>
            </p:cNvPr>
            <p:cNvSpPr txBox="1"/>
            <p:nvPr/>
          </p:nvSpPr>
          <p:spPr>
            <a:xfrm>
              <a:off x="7957943" y="3153578"/>
              <a:ext cx="12880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λ</a:t>
              </a:r>
              <a:r>
                <a:rPr lang="de-DE" sz="1400" dirty="0">
                  <a:solidFill>
                    <a:srgbClr val="000000"/>
                  </a:solidFill>
                  <a:latin typeface="MJXc-TeX-math-I"/>
                </a:rPr>
                <a:t>y</a:t>
              </a:r>
              <a:r>
                <a:rPr lang="de-DE" sz="1400" baseline="-25000" dirty="0">
                  <a:latin typeface="MJXc-TeX-math-I"/>
                </a:rPr>
                <a:t>2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0F808C72-FE5F-D511-0792-D017590DC5FC}"/>
                </a:ext>
              </a:extLst>
            </p:cNvPr>
            <p:cNvSpPr txBox="1"/>
            <p:nvPr/>
          </p:nvSpPr>
          <p:spPr>
            <a:xfrm>
              <a:off x="7962328" y="3785487"/>
              <a:ext cx="12880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λ</a:t>
              </a:r>
              <a:r>
                <a:rPr lang="de-DE" sz="1400" dirty="0">
                  <a:solidFill>
                    <a:srgbClr val="000000"/>
                  </a:solidFill>
                  <a:latin typeface="MJXc-TeX-math-I"/>
                </a:rPr>
                <a:t>y</a:t>
              </a:r>
              <a:r>
                <a:rPr lang="de-DE" sz="1400" baseline="-25000" dirty="0">
                  <a:latin typeface="MJXc-TeX-math-I"/>
                </a:rPr>
                <a:t>3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5337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9AEB7-4DF5-A6DE-6EF3-C04AC0FBB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A27D8F83-43AF-23B2-7E3A-6F3DB052A80A}"/>
              </a:ext>
            </a:extLst>
          </p:cNvPr>
          <p:cNvGrpSpPr/>
          <p:nvPr/>
        </p:nvGrpSpPr>
        <p:grpSpPr>
          <a:xfrm>
            <a:off x="4566824" y="249813"/>
            <a:ext cx="3949639" cy="6589900"/>
            <a:chOff x="4566824" y="249813"/>
            <a:chExt cx="3949639" cy="65899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CC20619-8C6F-693E-F917-0599E95EBB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66824" y="741532"/>
              <a:ext cx="1188000" cy="118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>
                  <a:solidFill>
                    <a:schemeClr val="tx1"/>
                  </a:solidFill>
                </a:rPr>
                <a:t>visual</a:t>
              </a: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52885BFC-B287-F0AF-BA1B-692CDE8A29C7}"/>
                </a:ext>
              </a:extLst>
            </p:cNvPr>
            <p:cNvSpPr/>
            <p:nvPr/>
          </p:nvSpPr>
          <p:spPr>
            <a:xfrm>
              <a:off x="6823687" y="249977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x</a:t>
              </a:r>
              <a:r>
                <a:rPr lang="de-DE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015955CE-1FD7-5932-C2EE-00731A3D0868}"/>
                </a:ext>
              </a:extLst>
            </p:cNvPr>
            <p:cNvSpPr/>
            <p:nvPr/>
          </p:nvSpPr>
          <p:spPr>
            <a:xfrm>
              <a:off x="6823687" y="1025387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x</a:t>
              </a:r>
              <a:r>
                <a:rPr lang="de-DE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740F3C6F-868F-A727-B195-9ADEB240AA37}"/>
                </a:ext>
              </a:extLst>
            </p:cNvPr>
            <p:cNvSpPr/>
            <p:nvPr/>
          </p:nvSpPr>
          <p:spPr>
            <a:xfrm>
              <a:off x="6823687" y="1730864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x</a:t>
              </a:r>
              <a:r>
                <a:rPr lang="de-DE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D3F6F88-6FEC-1422-6916-25537AC5EC00}"/>
                </a:ext>
              </a:extLst>
            </p:cNvPr>
            <p:cNvSpPr/>
            <p:nvPr/>
          </p:nvSpPr>
          <p:spPr>
            <a:xfrm>
              <a:off x="7895847" y="249813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b="0" i="1" u="none" strike="noStrike" baseline="-25000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1</a:t>
              </a:r>
              <a:endParaRPr lang="de-DE" sz="1600" baseline="-25000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67CC252-CC7D-CE40-6523-4B8B412F4D77}"/>
                </a:ext>
              </a:extLst>
            </p:cNvPr>
            <p:cNvSpPr/>
            <p:nvPr/>
          </p:nvSpPr>
          <p:spPr>
            <a:xfrm>
              <a:off x="7895847" y="1016223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i="1" baseline="-25000" dirty="0">
                  <a:solidFill>
                    <a:srgbClr val="303538"/>
                  </a:solidFill>
                  <a:latin typeface="Merriweather" panose="020F0502020204030204" pitchFamily="34" charset="0"/>
                </a:rPr>
                <a:t>2</a:t>
              </a:r>
              <a:endParaRPr lang="de-DE" sz="1600" baseline="-25000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0A709FB-C87E-664F-3E95-B08A6FA2DFAD}"/>
                </a:ext>
              </a:extLst>
            </p:cNvPr>
            <p:cNvSpPr/>
            <p:nvPr/>
          </p:nvSpPr>
          <p:spPr>
            <a:xfrm>
              <a:off x="7952654" y="1730700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i="1" baseline="-25000" dirty="0">
                  <a:solidFill>
                    <a:srgbClr val="303538"/>
                  </a:solidFill>
                  <a:latin typeface="Merriweather" panose="020F0502020204030204" pitchFamily="34" charset="0"/>
                </a:rPr>
                <a:t>3</a:t>
              </a:r>
              <a:endParaRPr lang="de-DE" sz="1600" baseline="-25000" dirty="0"/>
            </a:p>
          </p:txBody>
        </p: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DB4253D5-077C-DFA0-97CB-6FA074764FE1}"/>
                </a:ext>
              </a:extLst>
            </p:cNvPr>
            <p:cNvCxnSpPr>
              <a:stCxn id="42" idx="2"/>
              <a:endCxn id="28" idx="3"/>
            </p:cNvCxnSpPr>
            <p:nvPr/>
          </p:nvCxnSpPr>
          <p:spPr>
            <a:xfrm flipH="1">
              <a:off x="7363687" y="510813"/>
              <a:ext cx="532160" cy="91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E19BC957-C634-A81B-DC1D-5B1B71989E71}"/>
                </a:ext>
              </a:extLst>
            </p:cNvPr>
            <p:cNvCxnSpPr>
              <a:stCxn id="43" idx="2"/>
              <a:endCxn id="30" idx="3"/>
            </p:cNvCxnSpPr>
            <p:nvPr/>
          </p:nvCxnSpPr>
          <p:spPr>
            <a:xfrm flipH="1">
              <a:off x="7363687" y="1277223"/>
              <a:ext cx="532160" cy="181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8CCBA516-1943-2219-D04E-A51FAF4DE361}"/>
                </a:ext>
              </a:extLst>
            </p:cNvPr>
            <p:cNvCxnSpPr>
              <a:stCxn id="44" idx="2"/>
              <a:endCxn id="32" idx="3"/>
            </p:cNvCxnSpPr>
            <p:nvPr/>
          </p:nvCxnSpPr>
          <p:spPr>
            <a:xfrm flipH="1">
              <a:off x="7363687" y="1991700"/>
              <a:ext cx="588967" cy="91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 Verbindung mit Pfeil 73">
              <a:extLst>
                <a:ext uri="{FF2B5EF4-FFF2-40B4-BE49-F238E27FC236}">
                  <a16:creationId xmlns:a16="http://schemas.microsoft.com/office/drawing/2014/main" id="{965EFC91-37A5-7678-F6CC-716020E34384}"/>
                </a:ext>
              </a:extLst>
            </p:cNvPr>
            <p:cNvCxnSpPr>
              <a:stCxn id="12" idx="6"/>
              <a:endCxn id="28" idx="1"/>
            </p:cNvCxnSpPr>
            <p:nvPr/>
          </p:nvCxnSpPr>
          <p:spPr>
            <a:xfrm flipV="1">
              <a:off x="5754824" y="519977"/>
              <a:ext cx="1068863" cy="815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Gerade Verbindung mit Pfeil 75">
              <a:extLst>
                <a:ext uri="{FF2B5EF4-FFF2-40B4-BE49-F238E27FC236}">
                  <a16:creationId xmlns:a16="http://schemas.microsoft.com/office/drawing/2014/main" id="{BBA58399-A7A1-706F-6FDD-0FB4A5052A84}"/>
                </a:ext>
              </a:extLst>
            </p:cNvPr>
            <p:cNvCxnSpPr>
              <a:stCxn id="12" idx="6"/>
              <a:endCxn id="30" idx="1"/>
            </p:cNvCxnSpPr>
            <p:nvPr/>
          </p:nvCxnSpPr>
          <p:spPr>
            <a:xfrm flipV="1">
              <a:off x="5754824" y="1295387"/>
              <a:ext cx="1068863" cy="401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8D8EFCFF-81E9-1284-D17D-EAC05118BCB4}"/>
                </a:ext>
              </a:extLst>
            </p:cNvPr>
            <p:cNvCxnSpPr>
              <a:stCxn id="12" idx="6"/>
              <a:endCxn id="32" idx="1"/>
            </p:cNvCxnSpPr>
            <p:nvPr/>
          </p:nvCxnSpPr>
          <p:spPr>
            <a:xfrm>
              <a:off x="5754824" y="1335532"/>
              <a:ext cx="1068863" cy="6653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krümmte Verbindung 85">
              <a:extLst>
                <a:ext uri="{FF2B5EF4-FFF2-40B4-BE49-F238E27FC236}">
                  <a16:creationId xmlns:a16="http://schemas.microsoft.com/office/drawing/2014/main" id="{7FEA16A5-4B6C-F642-8207-CFF03667F924}"/>
                </a:ext>
              </a:extLst>
            </p:cNvPr>
            <p:cNvCxnSpPr>
              <a:stCxn id="42" idx="6"/>
              <a:endCxn id="42" idx="0"/>
            </p:cNvCxnSpPr>
            <p:nvPr/>
          </p:nvCxnSpPr>
          <p:spPr>
            <a:xfrm flipH="1" flipV="1">
              <a:off x="8156847" y="249813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krümmte Verbindung 87">
              <a:extLst>
                <a:ext uri="{FF2B5EF4-FFF2-40B4-BE49-F238E27FC236}">
                  <a16:creationId xmlns:a16="http://schemas.microsoft.com/office/drawing/2014/main" id="{DA305104-E74F-4F35-12EB-F1A95E97EE25}"/>
                </a:ext>
              </a:extLst>
            </p:cNvPr>
            <p:cNvCxnSpPr>
              <a:stCxn id="43" idx="6"/>
              <a:endCxn id="43" idx="0"/>
            </p:cNvCxnSpPr>
            <p:nvPr/>
          </p:nvCxnSpPr>
          <p:spPr>
            <a:xfrm flipH="1" flipV="1">
              <a:off x="8156847" y="1016223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krümmte Verbindung 89">
              <a:extLst>
                <a:ext uri="{FF2B5EF4-FFF2-40B4-BE49-F238E27FC236}">
                  <a16:creationId xmlns:a16="http://schemas.microsoft.com/office/drawing/2014/main" id="{FEF884DF-22E8-54E9-A884-92F10A25F820}"/>
                </a:ext>
              </a:extLst>
            </p:cNvPr>
            <p:cNvCxnSpPr>
              <a:stCxn id="44" idx="6"/>
              <a:endCxn id="44" idx="0"/>
            </p:cNvCxnSpPr>
            <p:nvPr/>
          </p:nvCxnSpPr>
          <p:spPr>
            <a:xfrm flipH="1" flipV="1">
              <a:off x="8213654" y="1730700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F63A57F7-2217-F945-3ECF-26FB3165F721}"/>
                </a:ext>
              </a:extLst>
            </p:cNvPr>
            <p:cNvSpPr txBox="1"/>
            <p:nvPr/>
          </p:nvSpPr>
          <p:spPr>
            <a:xfrm>
              <a:off x="5796633" y="436312"/>
              <a:ext cx="12880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1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2D60C053-35A5-50D8-167D-D1E61C570537}"/>
                </a:ext>
              </a:extLst>
            </p:cNvPr>
            <p:cNvSpPr txBox="1"/>
            <p:nvPr/>
          </p:nvSpPr>
          <p:spPr>
            <a:xfrm>
              <a:off x="5796633" y="922984"/>
              <a:ext cx="12880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λ</a:t>
              </a:r>
              <a:r>
                <a:rPr lang="de-DE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x</a:t>
              </a:r>
              <a:r>
                <a:rPr lang="de-DE" sz="1400" baseline="-25000" dirty="0">
                  <a:latin typeface="MJXc-TeX-math-I"/>
                </a:rPr>
                <a:t>2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1555F571-6B63-D4FC-C492-7A6C2DDF6079}"/>
                </a:ext>
              </a:extLst>
            </p:cNvPr>
            <p:cNvSpPr txBox="1"/>
            <p:nvPr/>
          </p:nvSpPr>
          <p:spPr>
            <a:xfrm>
              <a:off x="5801018" y="1471763"/>
              <a:ext cx="12880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λ</a:t>
              </a:r>
              <a:r>
                <a:rPr lang="de-DE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x</a:t>
              </a:r>
              <a:r>
                <a:rPr lang="de-DE" sz="1400" baseline="-25000" dirty="0">
                  <a:latin typeface="MJXc-TeX-math-I"/>
                </a:rPr>
                <a:t>3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945D26C-F7D1-3508-AF19-15B4135815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66824" y="3047138"/>
              <a:ext cx="1188000" cy="118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>
                  <a:solidFill>
                    <a:schemeClr val="tx1"/>
                  </a:solidFill>
                </a:rPr>
                <a:t>textual</a:t>
              </a: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CD22AC80-4DD0-D602-248E-51A55762C975}"/>
                </a:ext>
              </a:extLst>
            </p:cNvPr>
            <p:cNvSpPr/>
            <p:nvPr/>
          </p:nvSpPr>
          <p:spPr>
            <a:xfrm>
              <a:off x="6823687" y="2555583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x</a:t>
              </a:r>
              <a:r>
                <a:rPr lang="de-DE" baseline="-25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2273778B-6CF7-C6F6-06CD-CE3A33D9322E}"/>
                </a:ext>
              </a:extLst>
            </p:cNvPr>
            <p:cNvSpPr/>
            <p:nvPr/>
          </p:nvSpPr>
          <p:spPr>
            <a:xfrm>
              <a:off x="6823687" y="3330993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x</a:t>
              </a:r>
              <a:r>
                <a:rPr lang="de-DE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1" name="Rechteck 80">
              <a:extLst>
                <a:ext uri="{FF2B5EF4-FFF2-40B4-BE49-F238E27FC236}">
                  <a16:creationId xmlns:a16="http://schemas.microsoft.com/office/drawing/2014/main" id="{BA91AABA-53A1-4E6B-5EF1-7BDEB2E1AE61}"/>
                </a:ext>
              </a:extLst>
            </p:cNvPr>
            <p:cNvSpPr/>
            <p:nvPr/>
          </p:nvSpPr>
          <p:spPr>
            <a:xfrm>
              <a:off x="6823687" y="4036470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x</a:t>
              </a:r>
              <a:r>
                <a:rPr lang="de-DE" baseline="-250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B845A024-38F3-5521-A1FA-A05AE5789763}"/>
                </a:ext>
              </a:extLst>
            </p:cNvPr>
            <p:cNvSpPr/>
            <p:nvPr/>
          </p:nvSpPr>
          <p:spPr>
            <a:xfrm>
              <a:off x="7895847" y="2555419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i="1" baseline="-25000" dirty="0">
                  <a:solidFill>
                    <a:srgbClr val="303538"/>
                  </a:solidFill>
                  <a:latin typeface="Merriweather" panose="020F0502020204030204" pitchFamily="34" charset="0"/>
                </a:rPr>
                <a:t>4</a:t>
              </a:r>
              <a:endParaRPr lang="de-DE" sz="1600" baseline="-250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C0A2CBEB-2657-4B12-CD81-F31E3E85F2B3}"/>
                </a:ext>
              </a:extLst>
            </p:cNvPr>
            <p:cNvSpPr/>
            <p:nvPr/>
          </p:nvSpPr>
          <p:spPr>
            <a:xfrm>
              <a:off x="7895847" y="3321829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b="0" i="1" baseline="-25000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5</a:t>
              </a:r>
              <a:endParaRPr lang="de-DE" sz="1600" baseline="-25000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9A8C1C6-3C51-A50E-1307-190C5A880F82}"/>
                </a:ext>
              </a:extLst>
            </p:cNvPr>
            <p:cNvSpPr/>
            <p:nvPr/>
          </p:nvSpPr>
          <p:spPr>
            <a:xfrm>
              <a:off x="7952654" y="4036306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i="1" baseline="-25000" dirty="0">
                  <a:solidFill>
                    <a:srgbClr val="303538"/>
                  </a:solidFill>
                  <a:latin typeface="Merriweather" panose="020F0502020204030204" pitchFamily="34" charset="0"/>
                </a:rPr>
                <a:t>6</a:t>
              </a:r>
              <a:endParaRPr lang="de-DE" sz="1600" baseline="-25000" dirty="0"/>
            </a:p>
          </p:txBody>
        </p:sp>
        <p:cxnSp>
          <p:nvCxnSpPr>
            <p:cNvPr id="89" name="Gerade Verbindung mit Pfeil 88">
              <a:extLst>
                <a:ext uri="{FF2B5EF4-FFF2-40B4-BE49-F238E27FC236}">
                  <a16:creationId xmlns:a16="http://schemas.microsoft.com/office/drawing/2014/main" id="{FCC2442E-CCD1-5870-C69D-52846B68AE6B}"/>
                </a:ext>
              </a:extLst>
            </p:cNvPr>
            <p:cNvCxnSpPr>
              <a:stCxn id="83" idx="2"/>
              <a:endCxn id="77" idx="3"/>
            </p:cNvCxnSpPr>
            <p:nvPr/>
          </p:nvCxnSpPr>
          <p:spPr>
            <a:xfrm flipH="1">
              <a:off x="7363687" y="2816419"/>
              <a:ext cx="532160" cy="91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mit Pfeil 90">
              <a:extLst>
                <a:ext uri="{FF2B5EF4-FFF2-40B4-BE49-F238E27FC236}">
                  <a16:creationId xmlns:a16="http://schemas.microsoft.com/office/drawing/2014/main" id="{97D4B9B0-4D95-BE90-35EA-5F87EA9C8D0E}"/>
                </a:ext>
              </a:extLst>
            </p:cNvPr>
            <p:cNvCxnSpPr>
              <a:stCxn id="85" idx="2"/>
              <a:endCxn id="79" idx="3"/>
            </p:cNvCxnSpPr>
            <p:nvPr/>
          </p:nvCxnSpPr>
          <p:spPr>
            <a:xfrm flipH="1">
              <a:off x="7363687" y="3582829"/>
              <a:ext cx="532160" cy="181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 Verbindung mit Pfeil 91">
              <a:extLst>
                <a:ext uri="{FF2B5EF4-FFF2-40B4-BE49-F238E27FC236}">
                  <a16:creationId xmlns:a16="http://schemas.microsoft.com/office/drawing/2014/main" id="{B47C330A-60E7-E70B-B8D2-08EA05057F48}"/>
                </a:ext>
              </a:extLst>
            </p:cNvPr>
            <p:cNvCxnSpPr>
              <a:stCxn id="87" idx="2"/>
              <a:endCxn id="81" idx="3"/>
            </p:cNvCxnSpPr>
            <p:nvPr/>
          </p:nvCxnSpPr>
          <p:spPr>
            <a:xfrm flipH="1">
              <a:off x="7363687" y="4297306"/>
              <a:ext cx="588967" cy="91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mit Pfeil 92">
              <a:extLst>
                <a:ext uri="{FF2B5EF4-FFF2-40B4-BE49-F238E27FC236}">
                  <a16:creationId xmlns:a16="http://schemas.microsoft.com/office/drawing/2014/main" id="{4EF1477C-6024-A58B-4781-965F721A4E58}"/>
                </a:ext>
              </a:extLst>
            </p:cNvPr>
            <p:cNvCxnSpPr>
              <a:stCxn id="75" idx="6"/>
              <a:endCxn id="77" idx="1"/>
            </p:cNvCxnSpPr>
            <p:nvPr/>
          </p:nvCxnSpPr>
          <p:spPr>
            <a:xfrm flipV="1">
              <a:off x="5754824" y="2825583"/>
              <a:ext cx="1068863" cy="815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 Verbindung mit Pfeil 93">
              <a:extLst>
                <a:ext uri="{FF2B5EF4-FFF2-40B4-BE49-F238E27FC236}">
                  <a16:creationId xmlns:a16="http://schemas.microsoft.com/office/drawing/2014/main" id="{4F4825C9-78A2-7D84-0AB2-FC3238FAB80B}"/>
                </a:ext>
              </a:extLst>
            </p:cNvPr>
            <p:cNvCxnSpPr>
              <a:stCxn id="75" idx="6"/>
              <a:endCxn id="79" idx="1"/>
            </p:cNvCxnSpPr>
            <p:nvPr/>
          </p:nvCxnSpPr>
          <p:spPr>
            <a:xfrm flipV="1">
              <a:off x="5754824" y="3600993"/>
              <a:ext cx="1068863" cy="401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 Verbindung mit Pfeil 94">
              <a:extLst>
                <a:ext uri="{FF2B5EF4-FFF2-40B4-BE49-F238E27FC236}">
                  <a16:creationId xmlns:a16="http://schemas.microsoft.com/office/drawing/2014/main" id="{01F486BA-4BE3-14AB-E7A7-5E1CB416577C}"/>
                </a:ext>
              </a:extLst>
            </p:cNvPr>
            <p:cNvCxnSpPr>
              <a:stCxn id="75" idx="6"/>
              <a:endCxn id="81" idx="1"/>
            </p:cNvCxnSpPr>
            <p:nvPr/>
          </p:nvCxnSpPr>
          <p:spPr>
            <a:xfrm>
              <a:off x="5754824" y="3641138"/>
              <a:ext cx="1068863" cy="6653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krümmte Verbindung 96">
              <a:extLst>
                <a:ext uri="{FF2B5EF4-FFF2-40B4-BE49-F238E27FC236}">
                  <a16:creationId xmlns:a16="http://schemas.microsoft.com/office/drawing/2014/main" id="{D29503FC-A6DD-CAF7-3A86-28743A809A23}"/>
                </a:ext>
              </a:extLst>
            </p:cNvPr>
            <p:cNvCxnSpPr>
              <a:stCxn id="83" idx="6"/>
              <a:endCxn id="83" idx="0"/>
            </p:cNvCxnSpPr>
            <p:nvPr/>
          </p:nvCxnSpPr>
          <p:spPr>
            <a:xfrm flipH="1" flipV="1">
              <a:off x="8156847" y="2555419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krümmte Verbindung 97">
              <a:extLst>
                <a:ext uri="{FF2B5EF4-FFF2-40B4-BE49-F238E27FC236}">
                  <a16:creationId xmlns:a16="http://schemas.microsoft.com/office/drawing/2014/main" id="{E9B6AD46-6C7B-8219-9DAB-BA463D4E8FEF}"/>
                </a:ext>
              </a:extLst>
            </p:cNvPr>
            <p:cNvCxnSpPr>
              <a:stCxn id="85" idx="6"/>
              <a:endCxn id="85" idx="0"/>
            </p:cNvCxnSpPr>
            <p:nvPr/>
          </p:nvCxnSpPr>
          <p:spPr>
            <a:xfrm flipH="1" flipV="1">
              <a:off x="8156847" y="3321829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krümmte Verbindung 100">
              <a:extLst>
                <a:ext uri="{FF2B5EF4-FFF2-40B4-BE49-F238E27FC236}">
                  <a16:creationId xmlns:a16="http://schemas.microsoft.com/office/drawing/2014/main" id="{B7E1BAFF-7092-AB58-B914-B9DDA9D5D69D}"/>
                </a:ext>
              </a:extLst>
            </p:cNvPr>
            <p:cNvCxnSpPr>
              <a:stCxn id="87" idx="6"/>
              <a:endCxn id="87" idx="0"/>
            </p:cNvCxnSpPr>
            <p:nvPr/>
          </p:nvCxnSpPr>
          <p:spPr>
            <a:xfrm flipH="1" flipV="1">
              <a:off x="8213654" y="4036306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feld 101">
              <a:extLst>
                <a:ext uri="{FF2B5EF4-FFF2-40B4-BE49-F238E27FC236}">
                  <a16:creationId xmlns:a16="http://schemas.microsoft.com/office/drawing/2014/main" id="{883FFD04-8DF7-64CA-1234-2C00AADA89A4}"/>
                </a:ext>
              </a:extLst>
            </p:cNvPr>
            <p:cNvSpPr txBox="1"/>
            <p:nvPr/>
          </p:nvSpPr>
          <p:spPr>
            <a:xfrm>
              <a:off x="5796633" y="2741918"/>
              <a:ext cx="12880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1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03" name="Textfeld 102">
              <a:extLst>
                <a:ext uri="{FF2B5EF4-FFF2-40B4-BE49-F238E27FC236}">
                  <a16:creationId xmlns:a16="http://schemas.microsoft.com/office/drawing/2014/main" id="{F07774A1-DA7B-E3A0-6FB4-A1F51428A73A}"/>
                </a:ext>
              </a:extLst>
            </p:cNvPr>
            <p:cNvSpPr txBox="1"/>
            <p:nvPr/>
          </p:nvSpPr>
          <p:spPr>
            <a:xfrm>
              <a:off x="5796633" y="3228590"/>
              <a:ext cx="12880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λ</a:t>
              </a:r>
              <a:r>
                <a:rPr lang="de-DE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x</a:t>
              </a:r>
              <a:r>
                <a:rPr lang="de-DE" sz="1400" b="0" i="0" baseline="-25000" dirty="0">
                  <a:solidFill>
                    <a:srgbClr val="000000"/>
                  </a:solidFill>
                  <a:effectLst/>
                  <a:latin typeface="MJXc-TeX-math-I"/>
                </a:rPr>
                <a:t>5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04" name="Textfeld 103">
              <a:extLst>
                <a:ext uri="{FF2B5EF4-FFF2-40B4-BE49-F238E27FC236}">
                  <a16:creationId xmlns:a16="http://schemas.microsoft.com/office/drawing/2014/main" id="{EF50F559-1BB2-8AF1-F3BA-0316761359BE}"/>
                </a:ext>
              </a:extLst>
            </p:cNvPr>
            <p:cNvSpPr txBox="1"/>
            <p:nvPr/>
          </p:nvSpPr>
          <p:spPr>
            <a:xfrm>
              <a:off x="5801018" y="3777369"/>
              <a:ext cx="12880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λ</a:t>
              </a:r>
              <a:r>
                <a:rPr lang="de-DE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x</a:t>
              </a:r>
              <a:r>
                <a:rPr lang="de-DE" sz="1400" b="0" i="0" baseline="-25000" dirty="0">
                  <a:solidFill>
                    <a:srgbClr val="000000"/>
                  </a:solidFill>
                  <a:effectLst/>
                  <a:latin typeface="MJXc-TeX-math-I"/>
                </a:rPr>
                <a:t>6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F812A76-118D-79C0-BB68-40C1A537E5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8633" y="5310381"/>
              <a:ext cx="1188000" cy="118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>
                  <a:solidFill>
                    <a:schemeClr val="tx1"/>
                  </a:solidFill>
                </a:rPr>
                <a:t>speed</a:t>
              </a: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106" name="Rechteck 105">
              <a:extLst>
                <a:ext uri="{FF2B5EF4-FFF2-40B4-BE49-F238E27FC236}">
                  <a16:creationId xmlns:a16="http://schemas.microsoft.com/office/drawing/2014/main" id="{3248852B-66D6-B6A4-2524-8A30745C69B5}"/>
                </a:ext>
              </a:extLst>
            </p:cNvPr>
            <p:cNvSpPr/>
            <p:nvPr/>
          </p:nvSpPr>
          <p:spPr>
            <a:xfrm>
              <a:off x="6865496" y="4818826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x</a:t>
              </a:r>
              <a:r>
                <a:rPr lang="de-DE" baseline="-25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07" name="Rechteck 106">
              <a:extLst>
                <a:ext uri="{FF2B5EF4-FFF2-40B4-BE49-F238E27FC236}">
                  <a16:creationId xmlns:a16="http://schemas.microsoft.com/office/drawing/2014/main" id="{85AA3693-ECC2-CC7A-FADB-52C553A96517}"/>
                </a:ext>
              </a:extLst>
            </p:cNvPr>
            <p:cNvSpPr/>
            <p:nvPr/>
          </p:nvSpPr>
          <p:spPr>
            <a:xfrm>
              <a:off x="6865496" y="5594236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x</a:t>
              </a:r>
              <a:r>
                <a:rPr lang="de-DE" baseline="-250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08" name="Rechteck 107">
              <a:extLst>
                <a:ext uri="{FF2B5EF4-FFF2-40B4-BE49-F238E27FC236}">
                  <a16:creationId xmlns:a16="http://schemas.microsoft.com/office/drawing/2014/main" id="{954FF272-8101-E762-158F-F13B7B8588D6}"/>
                </a:ext>
              </a:extLst>
            </p:cNvPr>
            <p:cNvSpPr/>
            <p:nvPr/>
          </p:nvSpPr>
          <p:spPr>
            <a:xfrm>
              <a:off x="6865496" y="6299713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x</a:t>
              </a:r>
              <a:r>
                <a:rPr lang="de-DE" baseline="-250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1482801-0838-7395-7379-94492BB68A8E}"/>
                </a:ext>
              </a:extLst>
            </p:cNvPr>
            <p:cNvSpPr/>
            <p:nvPr/>
          </p:nvSpPr>
          <p:spPr>
            <a:xfrm>
              <a:off x="7937656" y="4818662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i="1" baseline="-25000" dirty="0">
                  <a:solidFill>
                    <a:srgbClr val="303538"/>
                  </a:solidFill>
                  <a:latin typeface="Merriweather" panose="020F0502020204030204" pitchFamily="34" charset="0"/>
                </a:rPr>
                <a:t>7</a:t>
              </a:r>
              <a:endParaRPr lang="de-DE" sz="1600" baseline="-25000" dirty="0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39BD5A2-9C8C-1DB2-7F6D-C40C8D4E578D}"/>
                </a:ext>
              </a:extLst>
            </p:cNvPr>
            <p:cNvSpPr/>
            <p:nvPr/>
          </p:nvSpPr>
          <p:spPr>
            <a:xfrm>
              <a:off x="7937656" y="5585072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b="0" i="1" baseline="-25000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8</a:t>
              </a:r>
              <a:endParaRPr lang="de-DE" sz="1600" baseline="-25000" dirty="0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8C27F841-8F2A-8141-6C7F-4C9436E47A8D}"/>
                </a:ext>
              </a:extLst>
            </p:cNvPr>
            <p:cNvSpPr/>
            <p:nvPr/>
          </p:nvSpPr>
          <p:spPr>
            <a:xfrm>
              <a:off x="7994463" y="6299549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b="0" i="1" baseline="-25000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9</a:t>
              </a:r>
              <a:endParaRPr lang="de-DE" sz="1600" baseline="-25000" dirty="0"/>
            </a:p>
          </p:txBody>
        </p:sp>
        <p:cxnSp>
          <p:nvCxnSpPr>
            <p:cNvPr id="112" name="Gerade Verbindung mit Pfeil 111">
              <a:extLst>
                <a:ext uri="{FF2B5EF4-FFF2-40B4-BE49-F238E27FC236}">
                  <a16:creationId xmlns:a16="http://schemas.microsoft.com/office/drawing/2014/main" id="{3272407B-2CD2-D219-04CF-DB70A917360D}"/>
                </a:ext>
              </a:extLst>
            </p:cNvPr>
            <p:cNvCxnSpPr>
              <a:stCxn id="109" idx="2"/>
              <a:endCxn id="106" idx="3"/>
            </p:cNvCxnSpPr>
            <p:nvPr/>
          </p:nvCxnSpPr>
          <p:spPr>
            <a:xfrm flipH="1">
              <a:off x="7405496" y="5079662"/>
              <a:ext cx="532160" cy="91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AFABB751-4E1C-3B24-8588-313E1F289275}"/>
                </a:ext>
              </a:extLst>
            </p:cNvPr>
            <p:cNvCxnSpPr>
              <a:stCxn id="110" idx="2"/>
              <a:endCxn id="107" idx="3"/>
            </p:cNvCxnSpPr>
            <p:nvPr/>
          </p:nvCxnSpPr>
          <p:spPr>
            <a:xfrm flipH="1">
              <a:off x="7405496" y="5846072"/>
              <a:ext cx="532160" cy="181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A418F305-DD60-D37C-8B24-BB6374A21255}"/>
                </a:ext>
              </a:extLst>
            </p:cNvPr>
            <p:cNvCxnSpPr>
              <a:stCxn id="111" idx="2"/>
              <a:endCxn id="108" idx="3"/>
            </p:cNvCxnSpPr>
            <p:nvPr/>
          </p:nvCxnSpPr>
          <p:spPr>
            <a:xfrm flipH="1">
              <a:off x="7405496" y="6560549"/>
              <a:ext cx="588967" cy="91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 Verbindung mit Pfeil 114">
              <a:extLst>
                <a:ext uri="{FF2B5EF4-FFF2-40B4-BE49-F238E27FC236}">
                  <a16:creationId xmlns:a16="http://schemas.microsoft.com/office/drawing/2014/main" id="{22A65C1F-5B23-276A-BA67-863DC63EE4DD}"/>
                </a:ext>
              </a:extLst>
            </p:cNvPr>
            <p:cNvCxnSpPr>
              <a:stCxn id="105" idx="6"/>
              <a:endCxn id="106" idx="1"/>
            </p:cNvCxnSpPr>
            <p:nvPr/>
          </p:nvCxnSpPr>
          <p:spPr>
            <a:xfrm flipV="1">
              <a:off x="5796633" y="5088826"/>
              <a:ext cx="1068863" cy="815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 Verbindung mit Pfeil 115">
              <a:extLst>
                <a:ext uri="{FF2B5EF4-FFF2-40B4-BE49-F238E27FC236}">
                  <a16:creationId xmlns:a16="http://schemas.microsoft.com/office/drawing/2014/main" id="{A771E711-F507-32C3-479D-31DDAAAD17A4}"/>
                </a:ext>
              </a:extLst>
            </p:cNvPr>
            <p:cNvCxnSpPr>
              <a:stCxn id="105" idx="6"/>
              <a:endCxn id="107" idx="1"/>
            </p:cNvCxnSpPr>
            <p:nvPr/>
          </p:nvCxnSpPr>
          <p:spPr>
            <a:xfrm flipV="1">
              <a:off x="5796633" y="5864236"/>
              <a:ext cx="1068863" cy="401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 Verbindung mit Pfeil 116">
              <a:extLst>
                <a:ext uri="{FF2B5EF4-FFF2-40B4-BE49-F238E27FC236}">
                  <a16:creationId xmlns:a16="http://schemas.microsoft.com/office/drawing/2014/main" id="{7A34E879-C23E-7D9D-2C4E-ECFBE5C19118}"/>
                </a:ext>
              </a:extLst>
            </p:cNvPr>
            <p:cNvCxnSpPr>
              <a:stCxn id="105" idx="6"/>
              <a:endCxn id="108" idx="1"/>
            </p:cNvCxnSpPr>
            <p:nvPr/>
          </p:nvCxnSpPr>
          <p:spPr>
            <a:xfrm>
              <a:off x="5796633" y="5904381"/>
              <a:ext cx="1068863" cy="6653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krümmte Verbindung 117">
              <a:extLst>
                <a:ext uri="{FF2B5EF4-FFF2-40B4-BE49-F238E27FC236}">
                  <a16:creationId xmlns:a16="http://schemas.microsoft.com/office/drawing/2014/main" id="{FFAD5314-E963-8B92-94D9-0191EBB6FDB1}"/>
                </a:ext>
              </a:extLst>
            </p:cNvPr>
            <p:cNvCxnSpPr>
              <a:stCxn id="109" idx="6"/>
              <a:endCxn id="109" idx="0"/>
            </p:cNvCxnSpPr>
            <p:nvPr/>
          </p:nvCxnSpPr>
          <p:spPr>
            <a:xfrm flipH="1" flipV="1">
              <a:off x="8198656" y="4818662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krümmte Verbindung 118">
              <a:extLst>
                <a:ext uri="{FF2B5EF4-FFF2-40B4-BE49-F238E27FC236}">
                  <a16:creationId xmlns:a16="http://schemas.microsoft.com/office/drawing/2014/main" id="{FE3242CA-96BD-BEAA-5C58-1506013FC317}"/>
                </a:ext>
              </a:extLst>
            </p:cNvPr>
            <p:cNvCxnSpPr>
              <a:stCxn id="110" idx="6"/>
              <a:endCxn id="110" idx="0"/>
            </p:cNvCxnSpPr>
            <p:nvPr/>
          </p:nvCxnSpPr>
          <p:spPr>
            <a:xfrm flipH="1" flipV="1">
              <a:off x="8198656" y="5585072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Gekrümmte Verbindung 119">
              <a:extLst>
                <a:ext uri="{FF2B5EF4-FFF2-40B4-BE49-F238E27FC236}">
                  <a16:creationId xmlns:a16="http://schemas.microsoft.com/office/drawing/2014/main" id="{C56EC6E5-F152-A803-47A9-1A075979A657}"/>
                </a:ext>
              </a:extLst>
            </p:cNvPr>
            <p:cNvCxnSpPr>
              <a:stCxn id="111" idx="6"/>
              <a:endCxn id="111" idx="0"/>
            </p:cNvCxnSpPr>
            <p:nvPr/>
          </p:nvCxnSpPr>
          <p:spPr>
            <a:xfrm flipH="1" flipV="1">
              <a:off x="8255463" y="6299549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feld 120">
              <a:extLst>
                <a:ext uri="{FF2B5EF4-FFF2-40B4-BE49-F238E27FC236}">
                  <a16:creationId xmlns:a16="http://schemas.microsoft.com/office/drawing/2014/main" id="{1F5B0355-D115-2840-77A6-7C3145589BF5}"/>
                </a:ext>
              </a:extLst>
            </p:cNvPr>
            <p:cNvSpPr txBox="1"/>
            <p:nvPr/>
          </p:nvSpPr>
          <p:spPr>
            <a:xfrm>
              <a:off x="5838442" y="5005161"/>
              <a:ext cx="12880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1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22" name="Textfeld 121">
              <a:extLst>
                <a:ext uri="{FF2B5EF4-FFF2-40B4-BE49-F238E27FC236}">
                  <a16:creationId xmlns:a16="http://schemas.microsoft.com/office/drawing/2014/main" id="{5A101EB3-D4BD-5280-D509-E6A84ADA7FFD}"/>
                </a:ext>
              </a:extLst>
            </p:cNvPr>
            <p:cNvSpPr txBox="1"/>
            <p:nvPr/>
          </p:nvSpPr>
          <p:spPr>
            <a:xfrm>
              <a:off x="5838442" y="5491833"/>
              <a:ext cx="12880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λ</a:t>
              </a:r>
              <a:r>
                <a:rPr lang="de-DE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x</a:t>
              </a:r>
              <a:r>
                <a:rPr lang="de-DE" sz="1400" b="0" i="0" baseline="-25000" dirty="0">
                  <a:solidFill>
                    <a:srgbClr val="000000"/>
                  </a:solidFill>
                  <a:effectLst/>
                  <a:latin typeface="MJXc-TeX-math-I"/>
                </a:rPr>
                <a:t>8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23" name="Textfeld 122">
              <a:extLst>
                <a:ext uri="{FF2B5EF4-FFF2-40B4-BE49-F238E27FC236}">
                  <a16:creationId xmlns:a16="http://schemas.microsoft.com/office/drawing/2014/main" id="{4CF8D91B-960B-B46B-E715-904613F2BAAD}"/>
                </a:ext>
              </a:extLst>
            </p:cNvPr>
            <p:cNvSpPr txBox="1"/>
            <p:nvPr/>
          </p:nvSpPr>
          <p:spPr>
            <a:xfrm>
              <a:off x="5842827" y="6040612"/>
              <a:ext cx="12880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λ</a:t>
              </a:r>
              <a:r>
                <a:rPr lang="de-DE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x</a:t>
              </a:r>
              <a:r>
                <a:rPr lang="de-DE" sz="1400" b="0" i="0" baseline="-25000" dirty="0">
                  <a:solidFill>
                    <a:srgbClr val="000000"/>
                  </a:solidFill>
                  <a:effectLst/>
                  <a:latin typeface="MJXc-TeX-math-I"/>
                </a:rPr>
                <a:t>9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634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B05AE-689E-6BBA-09EE-AF13085EA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2E02AC07-220E-0C3D-2AC1-7F873EE94485}"/>
              </a:ext>
            </a:extLst>
          </p:cNvPr>
          <p:cNvGrpSpPr/>
          <p:nvPr/>
        </p:nvGrpSpPr>
        <p:grpSpPr>
          <a:xfrm>
            <a:off x="3450418" y="220231"/>
            <a:ext cx="5066045" cy="6619482"/>
            <a:chOff x="3450418" y="220231"/>
            <a:chExt cx="5066045" cy="6619482"/>
          </a:xfrm>
        </p:grpSpPr>
        <p:grpSp>
          <p:nvGrpSpPr>
            <p:cNvPr id="124" name="Gruppieren 123">
              <a:extLst>
                <a:ext uri="{FF2B5EF4-FFF2-40B4-BE49-F238E27FC236}">
                  <a16:creationId xmlns:a16="http://schemas.microsoft.com/office/drawing/2014/main" id="{48BC08FF-B96F-219A-C376-DC485857A1D1}"/>
                </a:ext>
              </a:extLst>
            </p:cNvPr>
            <p:cNvGrpSpPr/>
            <p:nvPr/>
          </p:nvGrpSpPr>
          <p:grpSpPr>
            <a:xfrm>
              <a:off x="4566824" y="249813"/>
              <a:ext cx="3949639" cy="6589900"/>
              <a:chOff x="4566824" y="249813"/>
              <a:chExt cx="3949639" cy="658990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2262BA6-259E-4575-3657-37ED91CC5A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66824" y="741532"/>
                <a:ext cx="1188000" cy="1188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400" dirty="0" err="1">
                    <a:solidFill>
                      <a:schemeClr val="tx1"/>
                    </a:solidFill>
                  </a:rPr>
                  <a:t>visual</a:t>
                </a: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3C09131B-203C-034B-085B-CDB7E45CD216}"/>
                  </a:ext>
                </a:extLst>
              </p:cNvPr>
              <p:cNvSpPr/>
              <p:nvPr/>
            </p:nvSpPr>
            <p:spPr>
              <a:xfrm>
                <a:off x="6823687" y="249977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x</a:t>
                </a:r>
                <a:r>
                  <a:rPr lang="de-DE" baseline="-250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BCE6120E-D262-1928-4D58-F9B671370322}"/>
                  </a:ext>
                </a:extLst>
              </p:cNvPr>
              <p:cNvSpPr/>
              <p:nvPr/>
            </p:nvSpPr>
            <p:spPr>
              <a:xfrm>
                <a:off x="6823687" y="1025387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x</a:t>
                </a:r>
                <a:r>
                  <a:rPr lang="de-DE" baseline="-25000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EB70F105-BB9D-F4CD-D5B0-BAA0C48C0131}"/>
                  </a:ext>
                </a:extLst>
              </p:cNvPr>
              <p:cNvSpPr/>
              <p:nvPr/>
            </p:nvSpPr>
            <p:spPr>
              <a:xfrm>
                <a:off x="6823687" y="1730864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x</a:t>
                </a:r>
                <a:r>
                  <a:rPr lang="de-DE" baseline="-250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7375195-D4BD-24AA-E082-A568D54B332F}"/>
                  </a:ext>
                </a:extLst>
              </p:cNvPr>
              <p:cNvSpPr/>
              <p:nvPr/>
            </p:nvSpPr>
            <p:spPr>
              <a:xfrm>
                <a:off x="7895847" y="249813"/>
                <a:ext cx="522000" cy="522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800" b="0" i="0" dirty="0">
                    <a:solidFill>
                      <a:srgbClr val="000000"/>
                    </a:solidFill>
                    <a:effectLst/>
                    <a:latin typeface="MJXc-TeX-math-I"/>
                  </a:rPr>
                  <a:t>0.55</a:t>
                </a:r>
                <a:endParaRPr lang="de-DE" sz="800" baseline="-25000" dirty="0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0EA8B9AE-DDF0-D777-1B6F-59D3755BCB3E}"/>
                  </a:ext>
                </a:extLst>
              </p:cNvPr>
              <p:cNvSpPr/>
              <p:nvPr/>
            </p:nvSpPr>
            <p:spPr>
              <a:xfrm>
                <a:off x="7895847" y="1016223"/>
                <a:ext cx="522000" cy="522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800" b="0" i="0" dirty="0">
                    <a:solidFill>
                      <a:srgbClr val="000000"/>
                    </a:solidFill>
                    <a:effectLst/>
                    <a:latin typeface="MJXc-TeX-math-I"/>
                  </a:rPr>
                  <a:t>1.13</a:t>
                </a:r>
                <a:endParaRPr lang="de-DE" sz="800" baseline="-25000" dirty="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819F02D3-E47A-375A-2DD4-BD650F85C6B7}"/>
                  </a:ext>
                </a:extLst>
              </p:cNvPr>
              <p:cNvSpPr/>
              <p:nvPr/>
            </p:nvSpPr>
            <p:spPr>
              <a:xfrm>
                <a:off x="7952654" y="1730700"/>
                <a:ext cx="522000" cy="522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800" b="0" i="0" dirty="0">
                    <a:solidFill>
                      <a:srgbClr val="000000"/>
                    </a:solidFill>
                    <a:effectLst/>
                    <a:latin typeface="MJXc-TeX-math-I"/>
                  </a:rPr>
                  <a:t>0.84</a:t>
                </a:r>
                <a:endParaRPr lang="de-DE" sz="800" baseline="-25000" dirty="0"/>
              </a:p>
            </p:txBody>
          </p:sp>
          <p:cxnSp>
            <p:nvCxnSpPr>
              <p:cNvPr id="53" name="Gerade Verbindung mit Pfeil 52">
                <a:extLst>
                  <a:ext uri="{FF2B5EF4-FFF2-40B4-BE49-F238E27FC236}">
                    <a16:creationId xmlns:a16="http://schemas.microsoft.com/office/drawing/2014/main" id="{77E14065-8336-4CCA-4872-0641ECA8660B}"/>
                  </a:ext>
                </a:extLst>
              </p:cNvPr>
              <p:cNvCxnSpPr>
                <a:stCxn id="42" idx="2"/>
                <a:endCxn id="28" idx="3"/>
              </p:cNvCxnSpPr>
              <p:nvPr/>
            </p:nvCxnSpPr>
            <p:spPr>
              <a:xfrm flipH="1">
                <a:off x="7363687" y="510813"/>
                <a:ext cx="532160" cy="916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 Verbindung mit Pfeil 54">
                <a:extLst>
                  <a:ext uri="{FF2B5EF4-FFF2-40B4-BE49-F238E27FC236}">
                    <a16:creationId xmlns:a16="http://schemas.microsoft.com/office/drawing/2014/main" id="{57808BA4-DD5C-4E61-3275-E3C2888D3BB7}"/>
                  </a:ext>
                </a:extLst>
              </p:cNvPr>
              <p:cNvCxnSpPr>
                <a:stCxn id="43" idx="2"/>
                <a:endCxn id="30" idx="3"/>
              </p:cNvCxnSpPr>
              <p:nvPr/>
            </p:nvCxnSpPr>
            <p:spPr>
              <a:xfrm flipH="1">
                <a:off x="7363687" y="1277223"/>
                <a:ext cx="532160" cy="1816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Gerade Verbindung mit Pfeil 56">
                <a:extLst>
                  <a:ext uri="{FF2B5EF4-FFF2-40B4-BE49-F238E27FC236}">
                    <a16:creationId xmlns:a16="http://schemas.microsoft.com/office/drawing/2014/main" id="{5737B4C5-C420-4DF4-CB59-4CEF64260D86}"/>
                  </a:ext>
                </a:extLst>
              </p:cNvPr>
              <p:cNvCxnSpPr>
                <a:stCxn id="44" idx="2"/>
                <a:endCxn id="32" idx="3"/>
              </p:cNvCxnSpPr>
              <p:nvPr/>
            </p:nvCxnSpPr>
            <p:spPr>
              <a:xfrm flipH="1">
                <a:off x="7363687" y="1991700"/>
                <a:ext cx="588967" cy="916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Gerade Verbindung mit Pfeil 73">
                <a:extLst>
                  <a:ext uri="{FF2B5EF4-FFF2-40B4-BE49-F238E27FC236}">
                    <a16:creationId xmlns:a16="http://schemas.microsoft.com/office/drawing/2014/main" id="{3B3296A3-814A-2E8C-92D6-E01DC74B1901}"/>
                  </a:ext>
                </a:extLst>
              </p:cNvPr>
              <p:cNvCxnSpPr>
                <a:stCxn id="12" idx="6"/>
                <a:endCxn id="28" idx="1"/>
              </p:cNvCxnSpPr>
              <p:nvPr/>
            </p:nvCxnSpPr>
            <p:spPr>
              <a:xfrm flipV="1">
                <a:off x="5754824" y="519977"/>
                <a:ext cx="1068863" cy="81555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Gerade Verbindung mit Pfeil 75">
                <a:extLst>
                  <a:ext uri="{FF2B5EF4-FFF2-40B4-BE49-F238E27FC236}">
                    <a16:creationId xmlns:a16="http://schemas.microsoft.com/office/drawing/2014/main" id="{0E8060A5-5538-46FD-B753-F3E51587C7A5}"/>
                  </a:ext>
                </a:extLst>
              </p:cNvPr>
              <p:cNvCxnSpPr>
                <a:stCxn id="12" idx="6"/>
                <a:endCxn id="30" idx="1"/>
              </p:cNvCxnSpPr>
              <p:nvPr/>
            </p:nvCxnSpPr>
            <p:spPr>
              <a:xfrm flipV="1">
                <a:off x="5754824" y="1295387"/>
                <a:ext cx="1068863" cy="401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Gerade Verbindung mit Pfeil 77">
                <a:extLst>
                  <a:ext uri="{FF2B5EF4-FFF2-40B4-BE49-F238E27FC236}">
                    <a16:creationId xmlns:a16="http://schemas.microsoft.com/office/drawing/2014/main" id="{3E8ECEB2-C65A-4383-6139-E4ECC332F11D}"/>
                  </a:ext>
                </a:extLst>
              </p:cNvPr>
              <p:cNvCxnSpPr>
                <a:stCxn id="12" idx="6"/>
                <a:endCxn id="32" idx="1"/>
              </p:cNvCxnSpPr>
              <p:nvPr/>
            </p:nvCxnSpPr>
            <p:spPr>
              <a:xfrm>
                <a:off x="5754824" y="1335532"/>
                <a:ext cx="1068863" cy="66533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Gekrümmte Verbindung 85">
                <a:extLst>
                  <a:ext uri="{FF2B5EF4-FFF2-40B4-BE49-F238E27FC236}">
                    <a16:creationId xmlns:a16="http://schemas.microsoft.com/office/drawing/2014/main" id="{3864D245-AEB1-F970-BAFD-5E288B5C3F60}"/>
                  </a:ext>
                </a:extLst>
              </p:cNvPr>
              <p:cNvCxnSpPr>
                <a:stCxn id="42" idx="6"/>
                <a:endCxn id="42" idx="0"/>
              </p:cNvCxnSpPr>
              <p:nvPr/>
            </p:nvCxnSpPr>
            <p:spPr>
              <a:xfrm flipH="1" flipV="1">
                <a:off x="8156847" y="249813"/>
                <a:ext cx="261000" cy="261000"/>
              </a:xfrm>
              <a:prstGeom prst="curvedConnector4">
                <a:avLst>
                  <a:gd name="adj1" fmla="val -87586"/>
                  <a:gd name="adj2" fmla="val 187586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krümmte Verbindung 87">
                <a:extLst>
                  <a:ext uri="{FF2B5EF4-FFF2-40B4-BE49-F238E27FC236}">
                    <a16:creationId xmlns:a16="http://schemas.microsoft.com/office/drawing/2014/main" id="{5CDF649D-4012-868E-82F6-FF90C6673227}"/>
                  </a:ext>
                </a:extLst>
              </p:cNvPr>
              <p:cNvCxnSpPr>
                <a:stCxn id="43" idx="6"/>
                <a:endCxn id="43" idx="0"/>
              </p:cNvCxnSpPr>
              <p:nvPr/>
            </p:nvCxnSpPr>
            <p:spPr>
              <a:xfrm flipH="1" flipV="1">
                <a:off x="8156847" y="1016223"/>
                <a:ext cx="261000" cy="261000"/>
              </a:xfrm>
              <a:prstGeom prst="curvedConnector4">
                <a:avLst>
                  <a:gd name="adj1" fmla="val -87586"/>
                  <a:gd name="adj2" fmla="val 187586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krümmte Verbindung 89">
                <a:extLst>
                  <a:ext uri="{FF2B5EF4-FFF2-40B4-BE49-F238E27FC236}">
                    <a16:creationId xmlns:a16="http://schemas.microsoft.com/office/drawing/2014/main" id="{78C4ACA9-3861-9EA4-EB67-B752D2B18EDD}"/>
                  </a:ext>
                </a:extLst>
              </p:cNvPr>
              <p:cNvCxnSpPr>
                <a:stCxn id="44" idx="6"/>
                <a:endCxn id="44" idx="0"/>
              </p:cNvCxnSpPr>
              <p:nvPr/>
            </p:nvCxnSpPr>
            <p:spPr>
              <a:xfrm flipH="1" flipV="1">
                <a:off x="8213654" y="1730700"/>
                <a:ext cx="261000" cy="261000"/>
              </a:xfrm>
              <a:prstGeom prst="curvedConnector4">
                <a:avLst>
                  <a:gd name="adj1" fmla="val -87586"/>
                  <a:gd name="adj2" fmla="val 187586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9BB7C0DC-BC78-7807-91C8-CB929AB5BBA3}"/>
                  </a:ext>
                </a:extLst>
              </p:cNvPr>
              <p:cNvSpPr txBox="1"/>
              <p:nvPr/>
            </p:nvSpPr>
            <p:spPr>
              <a:xfrm>
                <a:off x="5796633" y="436312"/>
                <a:ext cx="128805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400" b="0" i="0" dirty="0">
                    <a:solidFill>
                      <a:srgbClr val="000000"/>
                    </a:solidFill>
                    <a:effectLst/>
                    <a:latin typeface="MJXc-TeX-math-I"/>
                  </a:rPr>
                  <a:t>1</a:t>
                </a:r>
                <a:endParaRPr lang="de-DE" sz="1400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CB68E15C-CE61-DF1D-E2CA-62087B2665F0}"/>
                  </a:ext>
                </a:extLst>
              </p:cNvPr>
              <p:cNvSpPr txBox="1"/>
              <p:nvPr/>
            </p:nvSpPr>
            <p:spPr>
              <a:xfrm>
                <a:off x="5840877" y="922984"/>
                <a:ext cx="128805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400" b="0" i="0" dirty="0">
                    <a:solidFill>
                      <a:srgbClr val="000000"/>
                    </a:solidFill>
                    <a:effectLst/>
                    <a:latin typeface="MJXc-TeX-math-I"/>
                  </a:rPr>
                  <a:t>0.554</a:t>
                </a:r>
                <a:endParaRPr lang="de-DE" sz="1400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561BBBB3-A57C-289C-CB0A-BB107691C22D}"/>
                  </a:ext>
                </a:extLst>
              </p:cNvPr>
              <p:cNvSpPr txBox="1"/>
              <p:nvPr/>
            </p:nvSpPr>
            <p:spPr>
              <a:xfrm>
                <a:off x="5845262" y="1398023"/>
                <a:ext cx="128805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400" b="0" i="0" dirty="0">
                    <a:solidFill>
                      <a:srgbClr val="000000"/>
                    </a:solidFill>
                    <a:effectLst/>
                    <a:latin typeface="MJXc-TeX-math-I"/>
                  </a:rPr>
                  <a:t>0.729</a:t>
                </a:r>
                <a:endParaRPr lang="de-DE" sz="1400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1C556DA7-ECC8-D741-2870-3579D98551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66824" y="3047138"/>
                <a:ext cx="1188000" cy="1188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400" dirty="0" err="1">
                    <a:solidFill>
                      <a:schemeClr val="tx1"/>
                    </a:solidFill>
                  </a:rPr>
                  <a:t>textual</a:t>
                </a: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Rechteck 76">
                <a:extLst>
                  <a:ext uri="{FF2B5EF4-FFF2-40B4-BE49-F238E27FC236}">
                    <a16:creationId xmlns:a16="http://schemas.microsoft.com/office/drawing/2014/main" id="{36078D38-3BD6-B5B0-F862-A3DBF83A3577}"/>
                  </a:ext>
                </a:extLst>
              </p:cNvPr>
              <p:cNvSpPr/>
              <p:nvPr/>
            </p:nvSpPr>
            <p:spPr>
              <a:xfrm>
                <a:off x="6823687" y="2555583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x</a:t>
                </a:r>
                <a:r>
                  <a:rPr lang="de-DE" baseline="-25000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79" name="Rechteck 78">
                <a:extLst>
                  <a:ext uri="{FF2B5EF4-FFF2-40B4-BE49-F238E27FC236}">
                    <a16:creationId xmlns:a16="http://schemas.microsoft.com/office/drawing/2014/main" id="{514E6117-BF72-3CFB-55A7-6E212E10E67D}"/>
                  </a:ext>
                </a:extLst>
              </p:cNvPr>
              <p:cNvSpPr/>
              <p:nvPr/>
            </p:nvSpPr>
            <p:spPr>
              <a:xfrm>
                <a:off x="6823687" y="3330993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x</a:t>
                </a:r>
                <a:r>
                  <a:rPr lang="de-DE" baseline="-25000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81" name="Rechteck 80">
                <a:extLst>
                  <a:ext uri="{FF2B5EF4-FFF2-40B4-BE49-F238E27FC236}">
                    <a16:creationId xmlns:a16="http://schemas.microsoft.com/office/drawing/2014/main" id="{A3611F1A-5C4F-F004-FF56-828E6DC81052}"/>
                  </a:ext>
                </a:extLst>
              </p:cNvPr>
              <p:cNvSpPr/>
              <p:nvPr/>
            </p:nvSpPr>
            <p:spPr>
              <a:xfrm>
                <a:off x="6823687" y="403647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x</a:t>
                </a:r>
                <a:r>
                  <a:rPr lang="de-DE" baseline="-25000" dirty="0">
                    <a:solidFill>
                      <a:schemeClr val="tx1"/>
                    </a:solidFill>
                  </a:rPr>
                  <a:t>6</a:t>
                </a: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06172509-57EC-1303-CE49-D357E87B0552}"/>
                  </a:ext>
                </a:extLst>
              </p:cNvPr>
              <p:cNvSpPr/>
              <p:nvPr/>
            </p:nvSpPr>
            <p:spPr>
              <a:xfrm>
                <a:off x="7895847" y="2555419"/>
                <a:ext cx="522000" cy="522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800" b="0" i="0" dirty="0">
                    <a:solidFill>
                      <a:srgbClr val="000000"/>
                    </a:solidFill>
                    <a:effectLst/>
                    <a:latin typeface="MJXc-TeX-math-I"/>
                  </a:rPr>
                  <a:t>0.37</a:t>
                </a:r>
                <a:endParaRPr lang="de-DE" sz="800" baseline="-25000" dirty="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599F8F42-FF00-ECCC-BB0F-A40E744C1392}"/>
                  </a:ext>
                </a:extLst>
              </p:cNvPr>
              <p:cNvSpPr/>
              <p:nvPr/>
            </p:nvSpPr>
            <p:spPr>
              <a:xfrm>
                <a:off x="7895847" y="3321829"/>
                <a:ext cx="522000" cy="522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800" b="0" i="0" dirty="0">
                    <a:solidFill>
                      <a:srgbClr val="000000"/>
                    </a:solidFill>
                    <a:effectLst/>
                    <a:latin typeface="MJXc-TeX-math-I"/>
                  </a:rPr>
                  <a:t>0.45</a:t>
                </a:r>
                <a:endParaRPr lang="de-DE" sz="800" baseline="-25000" dirty="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CA099C65-9C63-295A-1A9C-B5D9AD0E3CBE}"/>
                  </a:ext>
                </a:extLst>
              </p:cNvPr>
              <p:cNvSpPr/>
              <p:nvPr/>
            </p:nvSpPr>
            <p:spPr>
              <a:xfrm>
                <a:off x="7952654" y="4036306"/>
                <a:ext cx="522000" cy="522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800" b="0" i="0" dirty="0">
                    <a:solidFill>
                      <a:srgbClr val="000000"/>
                    </a:solidFill>
                    <a:effectLst/>
                    <a:latin typeface="MJXc-TeX-math-I"/>
                  </a:rPr>
                  <a:t>0.36</a:t>
                </a:r>
                <a:endParaRPr lang="de-DE" sz="800" baseline="-25000" dirty="0"/>
              </a:p>
            </p:txBody>
          </p:sp>
          <p:cxnSp>
            <p:nvCxnSpPr>
              <p:cNvPr id="89" name="Gerade Verbindung mit Pfeil 88">
                <a:extLst>
                  <a:ext uri="{FF2B5EF4-FFF2-40B4-BE49-F238E27FC236}">
                    <a16:creationId xmlns:a16="http://schemas.microsoft.com/office/drawing/2014/main" id="{BBE89979-3214-0EC4-576C-22DE4B6113AA}"/>
                  </a:ext>
                </a:extLst>
              </p:cNvPr>
              <p:cNvCxnSpPr>
                <a:stCxn id="83" idx="2"/>
                <a:endCxn id="77" idx="3"/>
              </p:cNvCxnSpPr>
              <p:nvPr/>
            </p:nvCxnSpPr>
            <p:spPr>
              <a:xfrm flipH="1">
                <a:off x="7363687" y="2816419"/>
                <a:ext cx="532160" cy="916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 Verbindung mit Pfeil 90">
                <a:extLst>
                  <a:ext uri="{FF2B5EF4-FFF2-40B4-BE49-F238E27FC236}">
                    <a16:creationId xmlns:a16="http://schemas.microsoft.com/office/drawing/2014/main" id="{1D1A29C5-1522-E64B-B96C-FB5C133AE6F2}"/>
                  </a:ext>
                </a:extLst>
              </p:cNvPr>
              <p:cNvCxnSpPr>
                <a:stCxn id="85" idx="2"/>
                <a:endCxn id="79" idx="3"/>
              </p:cNvCxnSpPr>
              <p:nvPr/>
            </p:nvCxnSpPr>
            <p:spPr>
              <a:xfrm flipH="1">
                <a:off x="7363687" y="3582829"/>
                <a:ext cx="532160" cy="1816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 Verbindung mit Pfeil 91">
                <a:extLst>
                  <a:ext uri="{FF2B5EF4-FFF2-40B4-BE49-F238E27FC236}">
                    <a16:creationId xmlns:a16="http://schemas.microsoft.com/office/drawing/2014/main" id="{B782E692-8509-19B5-6E2F-5681F654D453}"/>
                  </a:ext>
                </a:extLst>
              </p:cNvPr>
              <p:cNvCxnSpPr>
                <a:stCxn id="87" idx="2"/>
                <a:endCxn id="81" idx="3"/>
              </p:cNvCxnSpPr>
              <p:nvPr/>
            </p:nvCxnSpPr>
            <p:spPr>
              <a:xfrm flipH="1">
                <a:off x="7363687" y="4297306"/>
                <a:ext cx="588967" cy="916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 Verbindung mit Pfeil 92">
                <a:extLst>
                  <a:ext uri="{FF2B5EF4-FFF2-40B4-BE49-F238E27FC236}">
                    <a16:creationId xmlns:a16="http://schemas.microsoft.com/office/drawing/2014/main" id="{D936A832-97C3-FC69-39C7-AD231D7C8252}"/>
                  </a:ext>
                </a:extLst>
              </p:cNvPr>
              <p:cNvCxnSpPr>
                <a:stCxn id="75" idx="6"/>
                <a:endCxn id="77" idx="1"/>
              </p:cNvCxnSpPr>
              <p:nvPr/>
            </p:nvCxnSpPr>
            <p:spPr>
              <a:xfrm flipV="1">
                <a:off x="5754824" y="2825583"/>
                <a:ext cx="1068863" cy="81555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Gerade Verbindung mit Pfeil 93">
                <a:extLst>
                  <a:ext uri="{FF2B5EF4-FFF2-40B4-BE49-F238E27FC236}">
                    <a16:creationId xmlns:a16="http://schemas.microsoft.com/office/drawing/2014/main" id="{64C68BF7-E785-1602-8FE5-52221546AE52}"/>
                  </a:ext>
                </a:extLst>
              </p:cNvPr>
              <p:cNvCxnSpPr>
                <a:stCxn id="75" idx="6"/>
                <a:endCxn id="79" idx="1"/>
              </p:cNvCxnSpPr>
              <p:nvPr/>
            </p:nvCxnSpPr>
            <p:spPr>
              <a:xfrm flipV="1">
                <a:off x="5754824" y="3600993"/>
                <a:ext cx="1068863" cy="401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Gerade Verbindung mit Pfeil 94">
                <a:extLst>
                  <a:ext uri="{FF2B5EF4-FFF2-40B4-BE49-F238E27FC236}">
                    <a16:creationId xmlns:a16="http://schemas.microsoft.com/office/drawing/2014/main" id="{DC845EBA-D572-1754-FDC6-610F540FAF07}"/>
                  </a:ext>
                </a:extLst>
              </p:cNvPr>
              <p:cNvCxnSpPr>
                <a:stCxn id="75" idx="6"/>
                <a:endCxn id="81" idx="1"/>
              </p:cNvCxnSpPr>
              <p:nvPr/>
            </p:nvCxnSpPr>
            <p:spPr>
              <a:xfrm>
                <a:off x="5754824" y="3641138"/>
                <a:ext cx="1068863" cy="66533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Gekrümmte Verbindung 96">
                <a:extLst>
                  <a:ext uri="{FF2B5EF4-FFF2-40B4-BE49-F238E27FC236}">
                    <a16:creationId xmlns:a16="http://schemas.microsoft.com/office/drawing/2014/main" id="{0B0B4663-B762-33D9-218E-7A50AB83F1C8}"/>
                  </a:ext>
                </a:extLst>
              </p:cNvPr>
              <p:cNvCxnSpPr>
                <a:stCxn id="83" idx="6"/>
                <a:endCxn id="83" idx="0"/>
              </p:cNvCxnSpPr>
              <p:nvPr/>
            </p:nvCxnSpPr>
            <p:spPr>
              <a:xfrm flipH="1" flipV="1">
                <a:off x="8156847" y="2555419"/>
                <a:ext cx="261000" cy="261000"/>
              </a:xfrm>
              <a:prstGeom prst="curvedConnector4">
                <a:avLst>
                  <a:gd name="adj1" fmla="val -87586"/>
                  <a:gd name="adj2" fmla="val 187586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Gekrümmte Verbindung 97">
                <a:extLst>
                  <a:ext uri="{FF2B5EF4-FFF2-40B4-BE49-F238E27FC236}">
                    <a16:creationId xmlns:a16="http://schemas.microsoft.com/office/drawing/2014/main" id="{4D188778-6EFE-FEA7-40A2-C6862F85CFB6}"/>
                  </a:ext>
                </a:extLst>
              </p:cNvPr>
              <p:cNvCxnSpPr>
                <a:stCxn id="85" idx="6"/>
                <a:endCxn id="85" idx="0"/>
              </p:cNvCxnSpPr>
              <p:nvPr/>
            </p:nvCxnSpPr>
            <p:spPr>
              <a:xfrm flipH="1" flipV="1">
                <a:off x="8156847" y="3321829"/>
                <a:ext cx="261000" cy="261000"/>
              </a:xfrm>
              <a:prstGeom prst="curvedConnector4">
                <a:avLst>
                  <a:gd name="adj1" fmla="val -87586"/>
                  <a:gd name="adj2" fmla="val 187586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Gekrümmte Verbindung 100">
                <a:extLst>
                  <a:ext uri="{FF2B5EF4-FFF2-40B4-BE49-F238E27FC236}">
                    <a16:creationId xmlns:a16="http://schemas.microsoft.com/office/drawing/2014/main" id="{123A657A-6F40-3B73-7330-D3A3E45F568B}"/>
                  </a:ext>
                </a:extLst>
              </p:cNvPr>
              <p:cNvCxnSpPr>
                <a:stCxn id="87" idx="6"/>
                <a:endCxn id="87" idx="0"/>
              </p:cNvCxnSpPr>
              <p:nvPr/>
            </p:nvCxnSpPr>
            <p:spPr>
              <a:xfrm flipH="1" flipV="1">
                <a:off x="8213654" y="4036306"/>
                <a:ext cx="261000" cy="261000"/>
              </a:xfrm>
              <a:prstGeom prst="curvedConnector4">
                <a:avLst>
                  <a:gd name="adj1" fmla="val -87586"/>
                  <a:gd name="adj2" fmla="val 187586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Textfeld 101">
                <a:extLst>
                  <a:ext uri="{FF2B5EF4-FFF2-40B4-BE49-F238E27FC236}">
                    <a16:creationId xmlns:a16="http://schemas.microsoft.com/office/drawing/2014/main" id="{204C0131-7A2E-5D35-10D7-B05B6EEAA205}"/>
                  </a:ext>
                </a:extLst>
              </p:cNvPr>
              <p:cNvSpPr txBox="1"/>
              <p:nvPr/>
            </p:nvSpPr>
            <p:spPr>
              <a:xfrm>
                <a:off x="5796633" y="2741918"/>
                <a:ext cx="128805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400" b="0" i="0" dirty="0">
                    <a:solidFill>
                      <a:srgbClr val="000000"/>
                    </a:solidFill>
                    <a:effectLst/>
                    <a:latin typeface="MJXc-TeX-math-I"/>
                  </a:rPr>
                  <a:t>1</a:t>
                </a:r>
                <a:endParaRPr lang="de-DE" sz="1400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Textfeld 102">
                <a:extLst>
                  <a:ext uri="{FF2B5EF4-FFF2-40B4-BE49-F238E27FC236}">
                    <a16:creationId xmlns:a16="http://schemas.microsoft.com/office/drawing/2014/main" id="{25ABDDC1-4883-A848-F148-6AD52C4E895A}"/>
                  </a:ext>
                </a:extLst>
              </p:cNvPr>
              <p:cNvSpPr txBox="1"/>
              <p:nvPr/>
            </p:nvSpPr>
            <p:spPr>
              <a:xfrm>
                <a:off x="5796633" y="3258086"/>
                <a:ext cx="128805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400" b="0" i="0" dirty="0">
                    <a:solidFill>
                      <a:srgbClr val="000000"/>
                    </a:solidFill>
                    <a:effectLst/>
                    <a:latin typeface="MJXc-TeX-math-I"/>
                  </a:rPr>
                  <a:t>1.113</a:t>
                </a:r>
                <a:endParaRPr lang="de-DE" sz="1400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Textfeld 103">
                <a:extLst>
                  <a:ext uri="{FF2B5EF4-FFF2-40B4-BE49-F238E27FC236}">
                    <a16:creationId xmlns:a16="http://schemas.microsoft.com/office/drawing/2014/main" id="{2BAE39D3-852C-A395-EA2E-2195FF04E27B}"/>
                  </a:ext>
                </a:extLst>
              </p:cNvPr>
              <p:cNvSpPr txBox="1"/>
              <p:nvPr/>
            </p:nvSpPr>
            <p:spPr>
              <a:xfrm>
                <a:off x="5815766" y="3674131"/>
                <a:ext cx="128805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400" b="0" i="0" dirty="0">
                    <a:solidFill>
                      <a:srgbClr val="000000"/>
                    </a:solidFill>
                    <a:effectLst/>
                    <a:latin typeface="MJXc-TeX-math-I"/>
                  </a:rPr>
                  <a:t>0.926</a:t>
                </a:r>
                <a:endParaRPr lang="de-DE" sz="1400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F93240EA-E06D-9612-A008-2225BD68EF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08633" y="5310381"/>
                <a:ext cx="1188000" cy="1188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400" dirty="0" err="1">
                    <a:solidFill>
                      <a:schemeClr val="tx1"/>
                    </a:solidFill>
                  </a:rPr>
                  <a:t>speed</a:t>
                </a: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A5C4393F-185E-3AF9-15B3-52070F86CEC6}"/>
                  </a:ext>
                </a:extLst>
              </p:cNvPr>
              <p:cNvSpPr/>
              <p:nvPr/>
            </p:nvSpPr>
            <p:spPr>
              <a:xfrm>
                <a:off x="6865496" y="4818826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x</a:t>
                </a:r>
                <a:r>
                  <a:rPr lang="de-DE" baseline="-25000" dirty="0">
                    <a:solidFill>
                      <a:schemeClr val="tx1"/>
                    </a:solidFill>
                  </a:rPr>
                  <a:t>7</a:t>
                </a:r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85EF78C3-C4D4-70EA-C205-E562254B62D1}"/>
                  </a:ext>
                </a:extLst>
              </p:cNvPr>
              <p:cNvSpPr/>
              <p:nvPr/>
            </p:nvSpPr>
            <p:spPr>
              <a:xfrm>
                <a:off x="6865496" y="5594236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x</a:t>
                </a:r>
                <a:r>
                  <a:rPr lang="de-DE" baseline="-25000" dirty="0">
                    <a:solidFill>
                      <a:schemeClr val="tx1"/>
                    </a:solidFill>
                  </a:rPr>
                  <a:t>8</a:t>
                </a:r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8269A90C-7F89-8D5B-770E-C5CDFB1F67A4}"/>
                  </a:ext>
                </a:extLst>
              </p:cNvPr>
              <p:cNvSpPr/>
              <p:nvPr/>
            </p:nvSpPr>
            <p:spPr>
              <a:xfrm>
                <a:off x="6865496" y="6299713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x</a:t>
                </a:r>
                <a:r>
                  <a:rPr lang="de-DE" baseline="-25000" dirty="0">
                    <a:solidFill>
                      <a:schemeClr val="tx1"/>
                    </a:solidFill>
                  </a:rPr>
                  <a:t>9</a:t>
                </a: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7EB92EA8-5EAB-EE88-87D2-D50377285AB4}"/>
                  </a:ext>
                </a:extLst>
              </p:cNvPr>
              <p:cNvSpPr/>
              <p:nvPr/>
            </p:nvSpPr>
            <p:spPr>
              <a:xfrm>
                <a:off x="7937656" y="4818662"/>
                <a:ext cx="522000" cy="522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800" b="0" i="0" dirty="0">
                    <a:solidFill>
                      <a:srgbClr val="000000"/>
                    </a:solidFill>
                    <a:effectLst/>
                    <a:latin typeface="MJXc-TeX-math-I"/>
                  </a:rPr>
                  <a:t>0.80</a:t>
                </a:r>
                <a:endParaRPr lang="de-DE" sz="800" baseline="-25000" dirty="0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86714069-5061-A977-D466-935A98B9BD48}"/>
                  </a:ext>
                </a:extLst>
              </p:cNvPr>
              <p:cNvSpPr/>
              <p:nvPr/>
            </p:nvSpPr>
            <p:spPr>
              <a:xfrm>
                <a:off x="7937656" y="5585072"/>
                <a:ext cx="522000" cy="522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800" b="0" i="0" dirty="0">
                    <a:solidFill>
                      <a:srgbClr val="000000"/>
                    </a:solidFill>
                    <a:effectLst/>
                    <a:latin typeface="MJXc-TeX-math-I"/>
                  </a:rPr>
                  <a:t>0.49</a:t>
                </a:r>
                <a:endParaRPr lang="de-DE" sz="800" baseline="-25000" dirty="0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70C695B6-95A6-EF6F-D932-C3EE2BEA39EC}"/>
                  </a:ext>
                </a:extLst>
              </p:cNvPr>
              <p:cNvSpPr/>
              <p:nvPr/>
            </p:nvSpPr>
            <p:spPr>
              <a:xfrm>
                <a:off x="7994463" y="6299549"/>
                <a:ext cx="522000" cy="522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800" b="0" i="0" dirty="0">
                    <a:solidFill>
                      <a:srgbClr val="000000"/>
                    </a:solidFill>
                    <a:effectLst/>
                    <a:latin typeface="MJXc-TeX-math-I"/>
                  </a:rPr>
                  <a:t>0.57</a:t>
                </a:r>
                <a:endParaRPr lang="de-DE" sz="800" baseline="-25000" dirty="0"/>
              </a:p>
            </p:txBody>
          </p:sp>
          <p:cxnSp>
            <p:nvCxnSpPr>
              <p:cNvPr id="112" name="Gerade Verbindung mit Pfeil 111">
                <a:extLst>
                  <a:ext uri="{FF2B5EF4-FFF2-40B4-BE49-F238E27FC236}">
                    <a16:creationId xmlns:a16="http://schemas.microsoft.com/office/drawing/2014/main" id="{EE766F88-8312-C4A7-D184-BD3F6CE72F72}"/>
                  </a:ext>
                </a:extLst>
              </p:cNvPr>
              <p:cNvCxnSpPr>
                <a:stCxn id="109" idx="2"/>
                <a:endCxn id="106" idx="3"/>
              </p:cNvCxnSpPr>
              <p:nvPr/>
            </p:nvCxnSpPr>
            <p:spPr>
              <a:xfrm flipH="1">
                <a:off x="7405496" y="5079662"/>
                <a:ext cx="532160" cy="916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Gerade Verbindung mit Pfeil 112">
                <a:extLst>
                  <a:ext uri="{FF2B5EF4-FFF2-40B4-BE49-F238E27FC236}">
                    <a16:creationId xmlns:a16="http://schemas.microsoft.com/office/drawing/2014/main" id="{C726D482-0126-250E-07C5-D9010BA33810}"/>
                  </a:ext>
                </a:extLst>
              </p:cNvPr>
              <p:cNvCxnSpPr>
                <a:stCxn id="110" idx="2"/>
                <a:endCxn id="107" idx="3"/>
              </p:cNvCxnSpPr>
              <p:nvPr/>
            </p:nvCxnSpPr>
            <p:spPr>
              <a:xfrm flipH="1">
                <a:off x="7405496" y="5846072"/>
                <a:ext cx="532160" cy="1816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Gerade Verbindung mit Pfeil 113">
                <a:extLst>
                  <a:ext uri="{FF2B5EF4-FFF2-40B4-BE49-F238E27FC236}">
                    <a16:creationId xmlns:a16="http://schemas.microsoft.com/office/drawing/2014/main" id="{60CB3FBF-7C9F-1AE2-14DA-CA73FD2A9D10}"/>
                  </a:ext>
                </a:extLst>
              </p:cNvPr>
              <p:cNvCxnSpPr>
                <a:stCxn id="111" idx="2"/>
                <a:endCxn id="108" idx="3"/>
              </p:cNvCxnSpPr>
              <p:nvPr/>
            </p:nvCxnSpPr>
            <p:spPr>
              <a:xfrm flipH="1">
                <a:off x="7405496" y="6560549"/>
                <a:ext cx="588967" cy="916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Gerade Verbindung mit Pfeil 114">
                <a:extLst>
                  <a:ext uri="{FF2B5EF4-FFF2-40B4-BE49-F238E27FC236}">
                    <a16:creationId xmlns:a16="http://schemas.microsoft.com/office/drawing/2014/main" id="{699EE481-BC44-C748-3D6E-CECC97E58B5C}"/>
                  </a:ext>
                </a:extLst>
              </p:cNvPr>
              <p:cNvCxnSpPr>
                <a:stCxn id="105" idx="6"/>
                <a:endCxn id="106" idx="1"/>
              </p:cNvCxnSpPr>
              <p:nvPr/>
            </p:nvCxnSpPr>
            <p:spPr>
              <a:xfrm flipV="1">
                <a:off x="5796633" y="5088826"/>
                <a:ext cx="1068863" cy="81555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Gerade Verbindung mit Pfeil 115">
                <a:extLst>
                  <a:ext uri="{FF2B5EF4-FFF2-40B4-BE49-F238E27FC236}">
                    <a16:creationId xmlns:a16="http://schemas.microsoft.com/office/drawing/2014/main" id="{AFA8745C-E927-E7D5-5AAE-33F1EA34BD12}"/>
                  </a:ext>
                </a:extLst>
              </p:cNvPr>
              <p:cNvCxnSpPr>
                <a:stCxn id="105" idx="6"/>
                <a:endCxn id="107" idx="1"/>
              </p:cNvCxnSpPr>
              <p:nvPr/>
            </p:nvCxnSpPr>
            <p:spPr>
              <a:xfrm flipV="1">
                <a:off x="5796633" y="5864236"/>
                <a:ext cx="1068863" cy="401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Gerade Verbindung mit Pfeil 116">
                <a:extLst>
                  <a:ext uri="{FF2B5EF4-FFF2-40B4-BE49-F238E27FC236}">
                    <a16:creationId xmlns:a16="http://schemas.microsoft.com/office/drawing/2014/main" id="{ACEF1545-92BE-10BA-6461-C9930859A15D}"/>
                  </a:ext>
                </a:extLst>
              </p:cNvPr>
              <p:cNvCxnSpPr>
                <a:stCxn id="105" idx="6"/>
                <a:endCxn id="108" idx="1"/>
              </p:cNvCxnSpPr>
              <p:nvPr/>
            </p:nvCxnSpPr>
            <p:spPr>
              <a:xfrm>
                <a:off x="5796633" y="5904381"/>
                <a:ext cx="1068863" cy="66533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Gekrümmte Verbindung 117">
                <a:extLst>
                  <a:ext uri="{FF2B5EF4-FFF2-40B4-BE49-F238E27FC236}">
                    <a16:creationId xmlns:a16="http://schemas.microsoft.com/office/drawing/2014/main" id="{89EA470F-7E69-F0E9-1DFC-8FE78240D064}"/>
                  </a:ext>
                </a:extLst>
              </p:cNvPr>
              <p:cNvCxnSpPr>
                <a:stCxn id="109" idx="6"/>
                <a:endCxn id="109" idx="0"/>
              </p:cNvCxnSpPr>
              <p:nvPr/>
            </p:nvCxnSpPr>
            <p:spPr>
              <a:xfrm flipH="1" flipV="1">
                <a:off x="8198656" y="4818662"/>
                <a:ext cx="261000" cy="261000"/>
              </a:xfrm>
              <a:prstGeom prst="curvedConnector4">
                <a:avLst>
                  <a:gd name="adj1" fmla="val -87586"/>
                  <a:gd name="adj2" fmla="val 187586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krümmte Verbindung 118">
                <a:extLst>
                  <a:ext uri="{FF2B5EF4-FFF2-40B4-BE49-F238E27FC236}">
                    <a16:creationId xmlns:a16="http://schemas.microsoft.com/office/drawing/2014/main" id="{46B6A3D8-004F-EBE1-D519-87586203554B}"/>
                  </a:ext>
                </a:extLst>
              </p:cNvPr>
              <p:cNvCxnSpPr>
                <a:stCxn id="110" idx="6"/>
                <a:endCxn id="110" idx="0"/>
              </p:cNvCxnSpPr>
              <p:nvPr/>
            </p:nvCxnSpPr>
            <p:spPr>
              <a:xfrm flipH="1" flipV="1">
                <a:off x="8198656" y="5585072"/>
                <a:ext cx="261000" cy="261000"/>
              </a:xfrm>
              <a:prstGeom prst="curvedConnector4">
                <a:avLst>
                  <a:gd name="adj1" fmla="val -87586"/>
                  <a:gd name="adj2" fmla="val 187586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Gekrümmte Verbindung 119">
                <a:extLst>
                  <a:ext uri="{FF2B5EF4-FFF2-40B4-BE49-F238E27FC236}">
                    <a16:creationId xmlns:a16="http://schemas.microsoft.com/office/drawing/2014/main" id="{48064507-9F45-D9BB-91C8-21B1348BD771}"/>
                  </a:ext>
                </a:extLst>
              </p:cNvPr>
              <p:cNvCxnSpPr>
                <a:stCxn id="111" idx="6"/>
                <a:endCxn id="111" idx="0"/>
              </p:cNvCxnSpPr>
              <p:nvPr/>
            </p:nvCxnSpPr>
            <p:spPr>
              <a:xfrm flipH="1" flipV="1">
                <a:off x="8255463" y="6299549"/>
                <a:ext cx="261000" cy="261000"/>
              </a:xfrm>
              <a:prstGeom prst="curvedConnector4">
                <a:avLst>
                  <a:gd name="adj1" fmla="val -87586"/>
                  <a:gd name="adj2" fmla="val 187586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Textfeld 120">
                <a:extLst>
                  <a:ext uri="{FF2B5EF4-FFF2-40B4-BE49-F238E27FC236}">
                    <a16:creationId xmlns:a16="http://schemas.microsoft.com/office/drawing/2014/main" id="{F3942422-B50E-A173-91AB-4FCF62153B96}"/>
                  </a:ext>
                </a:extLst>
              </p:cNvPr>
              <p:cNvSpPr txBox="1"/>
              <p:nvPr/>
            </p:nvSpPr>
            <p:spPr>
              <a:xfrm>
                <a:off x="5838442" y="5005161"/>
                <a:ext cx="128805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400" b="0" i="0" dirty="0">
                    <a:solidFill>
                      <a:srgbClr val="000000"/>
                    </a:solidFill>
                    <a:effectLst/>
                    <a:latin typeface="MJXc-TeX-math-I"/>
                  </a:rPr>
                  <a:t>1</a:t>
                </a:r>
                <a:endParaRPr lang="de-DE" sz="1400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Textfeld 121">
                <a:extLst>
                  <a:ext uri="{FF2B5EF4-FFF2-40B4-BE49-F238E27FC236}">
                    <a16:creationId xmlns:a16="http://schemas.microsoft.com/office/drawing/2014/main" id="{3A9D20C8-838C-4C2F-5B9F-E6035B254094}"/>
                  </a:ext>
                </a:extLst>
              </p:cNvPr>
              <p:cNvSpPr txBox="1"/>
              <p:nvPr/>
            </p:nvSpPr>
            <p:spPr>
              <a:xfrm>
                <a:off x="5853190" y="5521329"/>
                <a:ext cx="128805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400" b="0" i="0" dirty="0">
                    <a:solidFill>
                      <a:srgbClr val="000000"/>
                    </a:solidFill>
                    <a:effectLst/>
                    <a:latin typeface="MJXc-TeX-math-I"/>
                  </a:rPr>
                  <a:t>1.180</a:t>
                </a:r>
                <a:endParaRPr lang="de-DE" sz="1400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Textfeld 122">
                <a:extLst>
                  <a:ext uri="{FF2B5EF4-FFF2-40B4-BE49-F238E27FC236}">
                    <a16:creationId xmlns:a16="http://schemas.microsoft.com/office/drawing/2014/main" id="{A8CDE0CA-DD4F-525A-591C-23F7E1BDFE4E}"/>
                  </a:ext>
                </a:extLst>
              </p:cNvPr>
              <p:cNvSpPr txBox="1"/>
              <p:nvPr/>
            </p:nvSpPr>
            <p:spPr>
              <a:xfrm>
                <a:off x="5887071" y="5952124"/>
                <a:ext cx="128805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400" b="0" i="0" dirty="0">
                    <a:solidFill>
                      <a:srgbClr val="000000"/>
                    </a:solidFill>
                    <a:effectLst/>
                    <a:latin typeface="MJXc-TeX-math-I"/>
                  </a:rPr>
                  <a:t>1.082</a:t>
                </a:r>
                <a:endParaRPr lang="de-DE" sz="1400" baseline="-250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" name="Gekrümmte Verbindung 2">
              <a:extLst>
                <a:ext uri="{FF2B5EF4-FFF2-40B4-BE49-F238E27FC236}">
                  <a16:creationId xmlns:a16="http://schemas.microsoft.com/office/drawing/2014/main" id="{7B7AB3EB-AB69-6D47-F8B6-65D9616819C4}"/>
                </a:ext>
              </a:extLst>
            </p:cNvPr>
            <p:cNvCxnSpPr>
              <a:stCxn id="12" idx="2"/>
              <a:endCxn id="75" idx="2"/>
            </p:cNvCxnSpPr>
            <p:nvPr/>
          </p:nvCxnSpPr>
          <p:spPr>
            <a:xfrm rot="10800000" flipV="1">
              <a:off x="4566824" y="1335532"/>
              <a:ext cx="12700" cy="2305606"/>
            </a:xfrm>
            <a:prstGeom prst="curvedConnector3">
              <a:avLst>
                <a:gd name="adj1" fmla="val 1800000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Gekrümmte Verbindung 4">
              <a:extLst>
                <a:ext uri="{FF2B5EF4-FFF2-40B4-BE49-F238E27FC236}">
                  <a16:creationId xmlns:a16="http://schemas.microsoft.com/office/drawing/2014/main" id="{BC2C1E88-4880-0B93-0431-C9C11ED46D49}"/>
                </a:ext>
              </a:extLst>
            </p:cNvPr>
            <p:cNvCxnSpPr>
              <a:stCxn id="75" idx="2"/>
              <a:endCxn id="105" idx="2"/>
            </p:cNvCxnSpPr>
            <p:nvPr/>
          </p:nvCxnSpPr>
          <p:spPr>
            <a:xfrm rot="10800000" flipH="1" flipV="1">
              <a:off x="4566823" y="3641137"/>
              <a:ext cx="41809" cy="2263243"/>
            </a:xfrm>
            <a:prstGeom prst="curvedConnector3">
              <a:avLst>
                <a:gd name="adj1" fmla="val -546772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krümmte Verbindung 6">
              <a:extLst>
                <a:ext uri="{FF2B5EF4-FFF2-40B4-BE49-F238E27FC236}">
                  <a16:creationId xmlns:a16="http://schemas.microsoft.com/office/drawing/2014/main" id="{38ABA29A-BD35-1AAE-A58F-E6EFD538E380}"/>
                </a:ext>
              </a:extLst>
            </p:cNvPr>
            <p:cNvCxnSpPr>
              <a:stCxn id="12" idx="2"/>
              <a:endCxn id="105" idx="2"/>
            </p:cNvCxnSpPr>
            <p:nvPr/>
          </p:nvCxnSpPr>
          <p:spPr>
            <a:xfrm rot="10800000" flipH="1" flipV="1">
              <a:off x="4566823" y="1335531"/>
              <a:ext cx="41809" cy="4568849"/>
            </a:xfrm>
            <a:prstGeom prst="curvedConnector3">
              <a:avLst>
                <a:gd name="adj1" fmla="val -1111182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06DB4790-AA20-4A85-1E15-B98C5E1C2662}"/>
                </a:ext>
              </a:extLst>
            </p:cNvPr>
            <p:cNvSpPr txBox="1"/>
            <p:nvPr/>
          </p:nvSpPr>
          <p:spPr>
            <a:xfrm>
              <a:off x="4080260" y="2252700"/>
              <a:ext cx="12880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0.408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72C5500D-88F0-0F9A-143A-F30584D2B8F5}"/>
                </a:ext>
              </a:extLst>
            </p:cNvPr>
            <p:cNvSpPr txBox="1"/>
            <p:nvPr/>
          </p:nvSpPr>
          <p:spPr>
            <a:xfrm>
              <a:off x="4080260" y="4627891"/>
              <a:ext cx="12880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0.173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45BECF30-EFC2-5156-3ED6-78F5971CB4B3}"/>
                </a:ext>
              </a:extLst>
            </p:cNvPr>
            <p:cNvSpPr txBox="1"/>
            <p:nvPr/>
          </p:nvSpPr>
          <p:spPr>
            <a:xfrm>
              <a:off x="3450418" y="3452329"/>
              <a:ext cx="802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0.262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Gekrümmte Verbindung 22">
              <a:extLst>
                <a:ext uri="{FF2B5EF4-FFF2-40B4-BE49-F238E27FC236}">
                  <a16:creationId xmlns:a16="http://schemas.microsoft.com/office/drawing/2014/main" id="{B1AFB146-4439-C85C-9D82-EB4BAD8BE769}"/>
                </a:ext>
              </a:extLst>
            </p:cNvPr>
            <p:cNvCxnSpPr>
              <a:stCxn id="12" idx="7"/>
              <a:endCxn id="12" idx="1"/>
            </p:cNvCxnSpPr>
            <p:nvPr/>
          </p:nvCxnSpPr>
          <p:spPr>
            <a:xfrm rot="16200000" flipV="1">
              <a:off x="5160824" y="495490"/>
              <a:ext cx="12700" cy="840042"/>
            </a:xfrm>
            <a:prstGeom prst="curvedConnector3">
              <a:avLst>
                <a:gd name="adj1" fmla="val 3169913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krümmte Verbindung 24">
              <a:extLst>
                <a:ext uri="{FF2B5EF4-FFF2-40B4-BE49-F238E27FC236}">
                  <a16:creationId xmlns:a16="http://schemas.microsoft.com/office/drawing/2014/main" id="{BE12AE79-8193-7324-4E33-8145286E06A6}"/>
                </a:ext>
              </a:extLst>
            </p:cNvPr>
            <p:cNvCxnSpPr>
              <a:stCxn id="75" idx="7"/>
              <a:endCxn id="75" idx="1"/>
            </p:cNvCxnSpPr>
            <p:nvPr/>
          </p:nvCxnSpPr>
          <p:spPr>
            <a:xfrm rot="16200000" flipV="1">
              <a:off x="5160824" y="2801096"/>
              <a:ext cx="12700" cy="840042"/>
            </a:xfrm>
            <a:prstGeom prst="curvedConnector3">
              <a:avLst>
                <a:gd name="adj1" fmla="val 3169913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krümmte Verbindung 26">
              <a:extLst>
                <a:ext uri="{FF2B5EF4-FFF2-40B4-BE49-F238E27FC236}">
                  <a16:creationId xmlns:a16="http://schemas.microsoft.com/office/drawing/2014/main" id="{1AD2775E-2EB0-EC59-E6C6-BA3BCD8391C1}"/>
                </a:ext>
              </a:extLst>
            </p:cNvPr>
            <p:cNvCxnSpPr>
              <a:stCxn id="105" idx="7"/>
              <a:endCxn id="105" idx="1"/>
            </p:cNvCxnSpPr>
            <p:nvPr/>
          </p:nvCxnSpPr>
          <p:spPr>
            <a:xfrm rot="16200000" flipV="1">
              <a:off x="5202633" y="5064339"/>
              <a:ext cx="12700" cy="840042"/>
            </a:xfrm>
            <a:prstGeom prst="curvedConnector3">
              <a:avLst>
                <a:gd name="adj1" fmla="val 3169913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77373EB9-91D8-37B4-81BA-E11FAEF963D8}"/>
                </a:ext>
              </a:extLst>
            </p:cNvPr>
            <p:cNvSpPr txBox="1"/>
            <p:nvPr/>
          </p:nvSpPr>
          <p:spPr>
            <a:xfrm>
              <a:off x="4466770" y="220231"/>
              <a:ext cx="12880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0.809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998A1D23-9392-8449-22CF-E6F8EE4BC70F}"/>
                </a:ext>
              </a:extLst>
            </p:cNvPr>
            <p:cNvSpPr txBox="1"/>
            <p:nvPr/>
          </p:nvSpPr>
          <p:spPr>
            <a:xfrm>
              <a:off x="4523147" y="2496025"/>
              <a:ext cx="12880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0.979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059F7C4F-FD9D-19A7-2A30-D37B742C071D}"/>
                </a:ext>
              </a:extLst>
            </p:cNvPr>
            <p:cNvSpPr txBox="1"/>
            <p:nvPr/>
          </p:nvSpPr>
          <p:spPr>
            <a:xfrm>
              <a:off x="4573174" y="4771263"/>
              <a:ext cx="12880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0.384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8400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0F191-65AF-C03D-0F5C-C0E2B2F5D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10BFDC4C-61E6-A96B-93E2-3D530ED6A9AF}"/>
              </a:ext>
            </a:extLst>
          </p:cNvPr>
          <p:cNvGrpSpPr/>
          <p:nvPr/>
        </p:nvGrpSpPr>
        <p:grpSpPr>
          <a:xfrm>
            <a:off x="2107551" y="542493"/>
            <a:ext cx="8525385" cy="5977521"/>
            <a:chOff x="2107551" y="542493"/>
            <a:chExt cx="8525385" cy="597752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5607BBB-877E-F014-35AB-E4FEC03737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25106" y="1034212"/>
              <a:ext cx="1188000" cy="118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</a:rPr>
                <a:t>Attention</a:t>
              </a:r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3D16B461-B0EC-15A3-9FED-FE3B25E6550A}"/>
                </a:ext>
              </a:extLst>
            </p:cNvPr>
            <p:cNvSpPr/>
            <p:nvPr/>
          </p:nvSpPr>
          <p:spPr>
            <a:xfrm>
              <a:off x="8981969" y="542657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y</a:t>
              </a:r>
              <a:r>
                <a:rPr lang="de-DE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A9F8BA2D-2CD1-9A43-C594-72F4B0952F66}"/>
                </a:ext>
              </a:extLst>
            </p:cNvPr>
            <p:cNvSpPr/>
            <p:nvPr/>
          </p:nvSpPr>
          <p:spPr>
            <a:xfrm>
              <a:off x="8981969" y="1318067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y</a:t>
              </a:r>
              <a:r>
                <a:rPr lang="de-DE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186CFFC5-9C88-1872-6D8D-2A7B73BA0C9C}"/>
                </a:ext>
              </a:extLst>
            </p:cNvPr>
            <p:cNvSpPr/>
            <p:nvPr/>
          </p:nvSpPr>
          <p:spPr>
            <a:xfrm>
              <a:off x="8981969" y="2023544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y</a:t>
              </a:r>
              <a:r>
                <a:rPr lang="de-DE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F9BD554-884D-7CA5-8B38-D9A86573E28C}"/>
                </a:ext>
              </a:extLst>
            </p:cNvPr>
            <p:cNvSpPr/>
            <p:nvPr/>
          </p:nvSpPr>
          <p:spPr>
            <a:xfrm>
              <a:off x="10054129" y="542493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b="0" i="1" u="none" strike="noStrike" baseline="-25000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1</a:t>
              </a:r>
              <a:endParaRPr lang="de-DE" sz="1600" baseline="-25000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2E799F0-1436-A892-F3F0-85728C81EB76}"/>
                </a:ext>
              </a:extLst>
            </p:cNvPr>
            <p:cNvSpPr/>
            <p:nvPr/>
          </p:nvSpPr>
          <p:spPr>
            <a:xfrm>
              <a:off x="10054129" y="1308903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i="1" baseline="-25000" dirty="0">
                  <a:solidFill>
                    <a:srgbClr val="303538"/>
                  </a:solidFill>
                  <a:latin typeface="Merriweather" panose="020F0502020204030204" pitchFamily="34" charset="0"/>
                </a:rPr>
                <a:t>2</a:t>
              </a:r>
              <a:endParaRPr lang="de-DE" sz="1600" baseline="-25000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C5340F1-324D-A986-3399-AB8BFDD14EB7}"/>
                </a:ext>
              </a:extLst>
            </p:cNvPr>
            <p:cNvSpPr/>
            <p:nvPr/>
          </p:nvSpPr>
          <p:spPr>
            <a:xfrm>
              <a:off x="10110936" y="2023380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i="1" baseline="-25000" dirty="0">
                  <a:solidFill>
                    <a:srgbClr val="303538"/>
                  </a:solidFill>
                  <a:latin typeface="Merriweather" panose="020F0502020204030204" pitchFamily="34" charset="0"/>
                </a:rPr>
                <a:t>3</a:t>
              </a:r>
              <a:endParaRPr lang="de-DE" sz="1600" baseline="-25000" dirty="0"/>
            </a:p>
          </p:txBody>
        </p: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2C728ADE-3227-7E22-552A-C41454D6EB7F}"/>
                </a:ext>
              </a:extLst>
            </p:cNvPr>
            <p:cNvCxnSpPr>
              <a:stCxn id="42" idx="2"/>
              <a:endCxn id="28" idx="3"/>
            </p:cNvCxnSpPr>
            <p:nvPr/>
          </p:nvCxnSpPr>
          <p:spPr>
            <a:xfrm flipH="1">
              <a:off x="9521969" y="803493"/>
              <a:ext cx="532160" cy="91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C1DBD733-115F-23C9-1369-AFA5F69042FA}"/>
                </a:ext>
              </a:extLst>
            </p:cNvPr>
            <p:cNvCxnSpPr>
              <a:stCxn id="43" idx="2"/>
              <a:endCxn id="30" idx="3"/>
            </p:cNvCxnSpPr>
            <p:nvPr/>
          </p:nvCxnSpPr>
          <p:spPr>
            <a:xfrm flipH="1">
              <a:off x="9521969" y="1569903"/>
              <a:ext cx="532160" cy="181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EF9DFEE5-F472-AFC2-5FCE-A2B5BDA7A5A0}"/>
                </a:ext>
              </a:extLst>
            </p:cNvPr>
            <p:cNvCxnSpPr>
              <a:stCxn id="44" idx="2"/>
              <a:endCxn id="32" idx="3"/>
            </p:cNvCxnSpPr>
            <p:nvPr/>
          </p:nvCxnSpPr>
          <p:spPr>
            <a:xfrm flipH="1">
              <a:off x="9521969" y="2284380"/>
              <a:ext cx="588967" cy="91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 Verbindung mit Pfeil 73">
              <a:extLst>
                <a:ext uri="{FF2B5EF4-FFF2-40B4-BE49-F238E27FC236}">
                  <a16:creationId xmlns:a16="http://schemas.microsoft.com/office/drawing/2014/main" id="{C758F6BF-B04A-2A7E-4F76-5156EB91BAD4}"/>
                </a:ext>
              </a:extLst>
            </p:cNvPr>
            <p:cNvCxnSpPr>
              <a:stCxn id="12" idx="6"/>
              <a:endCxn id="28" idx="1"/>
            </p:cNvCxnSpPr>
            <p:nvPr/>
          </p:nvCxnSpPr>
          <p:spPr>
            <a:xfrm flipV="1">
              <a:off x="7913106" y="812657"/>
              <a:ext cx="1068863" cy="815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Gerade Verbindung mit Pfeil 75">
              <a:extLst>
                <a:ext uri="{FF2B5EF4-FFF2-40B4-BE49-F238E27FC236}">
                  <a16:creationId xmlns:a16="http://schemas.microsoft.com/office/drawing/2014/main" id="{8453DC93-E01E-BAED-BCEC-DECF9F81C09F}"/>
                </a:ext>
              </a:extLst>
            </p:cNvPr>
            <p:cNvCxnSpPr>
              <a:stCxn id="12" idx="6"/>
              <a:endCxn id="30" idx="1"/>
            </p:cNvCxnSpPr>
            <p:nvPr/>
          </p:nvCxnSpPr>
          <p:spPr>
            <a:xfrm flipV="1">
              <a:off x="7913106" y="1588067"/>
              <a:ext cx="1068863" cy="401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364EFBF5-7C45-EEC9-7573-5F8A86663176}"/>
                </a:ext>
              </a:extLst>
            </p:cNvPr>
            <p:cNvCxnSpPr>
              <a:stCxn id="12" idx="6"/>
              <a:endCxn id="32" idx="1"/>
            </p:cNvCxnSpPr>
            <p:nvPr/>
          </p:nvCxnSpPr>
          <p:spPr>
            <a:xfrm>
              <a:off x="7913106" y="1628212"/>
              <a:ext cx="1068863" cy="6653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krümmte Verbindung 85">
              <a:extLst>
                <a:ext uri="{FF2B5EF4-FFF2-40B4-BE49-F238E27FC236}">
                  <a16:creationId xmlns:a16="http://schemas.microsoft.com/office/drawing/2014/main" id="{E77D3DE7-A89A-8B01-B445-0F1A42E3003A}"/>
                </a:ext>
              </a:extLst>
            </p:cNvPr>
            <p:cNvCxnSpPr>
              <a:stCxn id="42" idx="6"/>
              <a:endCxn id="42" idx="0"/>
            </p:cNvCxnSpPr>
            <p:nvPr/>
          </p:nvCxnSpPr>
          <p:spPr>
            <a:xfrm flipH="1" flipV="1">
              <a:off x="10315129" y="542493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krümmte Verbindung 87">
              <a:extLst>
                <a:ext uri="{FF2B5EF4-FFF2-40B4-BE49-F238E27FC236}">
                  <a16:creationId xmlns:a16="http://schemas.microsoft.com/office/drawing/2014/main" id="{84015DE6-1F16-DD44-765D-EF91346C7154}"/>
                </a:ext>
              </a:extLst>
            </p:cNvPr>
            <p:cNvCxnSpPr>
              <a:stCxn id="43" idx="6"/>
              <a:endCxn id="43" idx="0"/>
            </p:cNvCxnSpPr>
            <p:nvPr/>
          </p:nvCxnSpPr>
          <p:spPr>
            <a:xfrm flipH="1" flipV="1">
              <a:off x="10315129" y="1308903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krümmte Verbindung 89">
              <a:extLst>
                <a:ext uri="{FF2B5EF4-FFF2-40B4-BE49-F238E27FC236}">
                  <a16:creationId xmlns:a16="http://schemas.microsoft.com/office/drawing/2014/main" id="{5E2D92B8-C098-F183-AEF4-787603858E94}"/>
                </a:ext>
              </a:extLst>
            </p:cNvPr>
            <p:cNvCxnSpPr>
              <a:stCxn id="44" idx="6"/>
              <a:endCxn id="44" idx="0"/>
            </p:cNvCxnSpPr>
            <p:nvPr/>
          </p:nvCxnSpPr>
          <p:spPr>
            <a:xfrm flipH="1" flipV="1">
              <a:off x="10371936" y="2023380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7D0CC17-2546-9DEA-9963-D81F87C71A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25106" y="4195211"/>
              <a:ext cx="1188000" cy="118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tx1"/>
                  </a:solidFill>
                </a:rPr>
                <a:t>Memory</a:t>
              </a:r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F69A9F72-2C38-2287-54DA-DB1E2FB28F4C}"/>
                </a:ext>
              </a:extLst>
            </p:cNvPr>
            <p:cNvSpPr/>
            <p:nvPr/>
          </p:nvSpPr>
          <p:spPr>
            <a:xfrm>
              <a:off x="8981969" y="3703656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y</a:t>
              </a:r>
              <a:r>
                <a:rPr lang="de-DE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97500B7B-B5B4-D3AA-AECB-734700B0E237}"/>
                </a:ext>
              </a:extLst>
            </p:cNvPr>
            <p:cNvSpPr/>
            <p:nvPr/>
          </p:nvSpPr>
          <p:spPr>
            <a:xfrm>
              <a:off x="8981969" y="4479066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y</a:t>
              </a:r>
              <a:r>
                <a:rPr lang="de-DE" baseline="-250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1" name="Rechteck 80">
              <a:extLst>
                <a:ext uri="{FF2B5EF4-FFF2-40B4-BE49-F238E27FC236}">
                  <a16:creationId xmlns:a16="http://schemas.microsoft.com/office/drawing/2014/main" id="{01E81AD6-21D2-C0DD-DD65-643EC5BCEAF8}"/>
                </a:ext>
              </a:extLst>
            </p:cNvPr>
            <p:cNvSpPr/>
            <p:nvPr/>
          </p:nvSpPr>
          <p:spPr>
            <a:xfrm>
              <a:off x="8981969" y="5184543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y</a:t>
              </a:r>
              <a:r>
                <a:rPr lang="de-DE" baseline="-25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B085A23C-E58D-B32D-4CBA-487261BA6959}"/>
                </a:ext>
              </a:extLst>
            </p:cNvPr>
            <p:cNvSpPr/>
            <p:nvPr/>
          </p:nvSpPr>
          <p:spPr>
            <a:xfrm>
              <a:off x="10054129" y="3703492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b="0" i="1" baseline="-25000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5</a:t>
              </a:r>
              <a:endParaRPr lang="de-DE" sz="1600" baseline="-250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BC2CF15-492A-3D74-926E-89B61D92BA80}"/>
                </a:ext>
              </a:extLst>
            </p:cNvPr>
            <p:cNvSpPr/>
            <p:nvPr/>
          </p:nvSpPr>
          <p:spPr>
            <a:xfrm>
              <a:off x="10054129" y="4469902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i="1" baseline="-25000" dirty="0">
                  <a:solidFill>
                    <a:srgbClr val="303538"/>
                  </a:solidFill>
                  <a:latin typeface="Merriweather" panose="020F0502020204030204" pitchFamily="34" charset="0"/>
                </a:rPr>
                <a:t>6</a:t>
              </a:r>
              <a:endParaRPr lang="de-DE" sz="1600" baseline="-25000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2B1AE75-CE47-0431-C4FA-5E521E03BD83}"/>
                </a:ext>
              </a:extLst>
            </p:cNvPr>
            <p:cNvSpPr/>
            <p:nvPr/>
          </p:nvSpPr>
          <p:spPr>
            <a:xfrm>
              <a:off x="10110936" y="5184379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b="0" i="1" baseline="-25000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7</a:t>
              </a:r>
              <a:endParaRPr lang="de-DE" sz="1600" baseline="-25000" dirty="0"/>
            </a:p>
          </p:txBody>
        </p:sp>
        <p:cxnSp>
          <p:nvCxnSpPr>
            <p:cNvPr id="89" name="Gerade Verbindung mit Pfeil 88">
              <a:extLst>
                <a:ext uri="{FF2B5EF4-FFF2-40B4-BE49-F238E27FC236}">
                  <a16:creationId xmlns:a16="http://schemas.microsoft.com/office/drawing/2014/main" id="{862CC494-EED2-43BC-C2C9-3DF3D3539FBC}"/>
                </a:ext>
              </a:extLst>
            </p:cNvPr>
            <p:cNvCxnSpPr>
              <a:stCxn id="83" idx="2"/>
              <a:endCxn id="77" idx="3"/>
            </p:cNvCxnSpPr>
            <p:nvPr/>
          </p:nvCxnSpPr>
          <p:spPr>
            <a:xfrm flipH="1">
              <a:off x="9521969" y="3964492"/>
              <a:ext cx="532160" cy="91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mit Pfeil 90">
              <a:extLst>
                <a:ext uri="{FF2B5EF4-FFF2-40B4-BE49-F238E27FC236}">
                  <a16:creationId xmlns:a16="http://schemas.microsoft.com/office/drawing/2014/main" id="{11B888AB-8BA6-BA44-8EC7-2C55E3D37B3C}"/>
                </a:ext>
              </a:extLst>
            </p:cNvPr>
            <p:cNvCxnSpPr>
              <a:stCxn id="85" idx="2"/>
              <a:endCxn id="79" idx="3"/>
            </p:cNvCxnSpPr>
            <p:nvPr/>
          </p:nvCxnSpPr>
          <p:spPr>
            <a:xfrm flipH="1">
              <a:off x="9521969" y="4730902"/>
              <a:ext cx="532160" cy="181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 Verbindung mit Pfeil 91">
              <a:extLst>
                <a:ext uri="{FF2B5EF4-FFF2-40B4-BE49-F238E27FC236}">
                  <a16:creationId xmlns:a16="http://schemas.microsoft.com/office/drawing/2014/main" id="{54595665-28B0-1A83-49FE-140193E2BF9C}"/>
                </a:ext>
              </a:extLst>
            </p:cNvPr>
            <p:cNvCxnSpPr>
              <a:stCxn id="87" idx="2"/>
              <a:endCxn id="81" idx="3"/>
            </p:cNvCxnSpPr>
            <p:nvPr/>
          </p:nvCxnSpPr>
          <p:spPr>
            <a:xfrm flipH="1">
              <a:off x="9521969" y="5445379"/>
              <a:ext cx="588967" cy="91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mit Pfeil 92">
              <a:extLst>
                <a:ext uri="{FF2B5EF4-FFF2-40B4-BE49-F238E27FC236}">
                  <a16:creationId xmlns:a16="http://schemas.microsoft.com/office/drawing/2014/main" id="{6EF3A26A-00D0-59F4-DE7B-6CF9159642E8}"/>
                </a:ext>
              </a:extLst>
            </p:cNvPr>
            <p:cNvCxnSpPr>
              <a:stCxn id="75" idx="6"/>
              <a:endCxn id="77" idx="1"/>
            </p:cNvCxnSpPr>
            <p:nvPr/>
          </p:nvCxnSpPr>
          <p:spPr>
            <a:xfrm flipV="1">
              <a:off x="7913106" y="3973656"/>
              <a:ext cx="1068863" cy="815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 Verbindung mit Pfeil 93">
              <a:extLst>
                <a:ext uri="{FF2B5EF4-FFF2-40B4-BE49-F238E27FC236}">
                  <a16:creationId xmlns:a16="http://schemas.microsoft.com/office/drawing/2014/main" id="{9A4F327D-564D-69F8-B68D-5E711997D875}"/>
                </a:ext>
              </a:extLst>
            </p:cNvPr>
            <p:cNvCxnSpPr>
              <a:stCxn id="75" idx="6"/>
              <a:endCxn id="79" idx="1"/>
            </p:cNvCxnSpPr>
            <p:nvPr/>
          </p:nvCxnSpPr>
          <p:spPr>
            <a:xfrm flipV="1">
              <a:off x="7913106" y="4749066"/>
              <a:ext cx="1068863" cy="401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 Verbindung mit Pfeil 94">
              <a:extLst>
                <a:ext uri="{FF2B5EF4-FFF2-40B4-BE49-F238E27FC236}">
                  <a16:creationId xmlns:a16="http://schemas.microsoft.com/office/drawing/2014/main" id="{4BFAF69B-C2C8-AE84-9F7A-AD3F1366658D}"/>
                </a:ext>
              </a:extLst>
            </p:cNvPr>
            <p:cNvCxnSpPr>
              <a:stCxn id="75" idx="6"/>
              <a:endCxn id="81" idx="1"/>
            </p:cNvCxnSpPr>
            <p:nvPr/>
          </p:nvCxnSpPr>
          <p:spPr>
            <a:xfrm>
              <a:off x="7913106" y="4789211"/>
              <a:ext cx="1068863" cy="6653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krümmte Verbindung 96">
              <a:extLst>
                <a:ext uri="{FF2B5EF4-FFF2-40B4-BE49-F238E27FC236}">
                  <a16:creationId xmlns:a16="http://schemas.microsoft.com/office/drawing/2014/main" id="{E3041D36-6BC5-6DBC-5F24-09B6A897195A}"/>
                </a:ext>
              </a:extLst>
            </p:cNvPr>
            <p:cNvCxnSpPr>
              <a:stCxn id="83" idx="6"/>
              <a:endCxn id="83" idx="0"/>
            </p:cNvCxnSpPr>
            <p:nvPr/>
          </p:nvCxnSpPr>
          <p:spPr>
            <a:xfrm flipH="1" flipV="1">
              <a:off x="10315129" y="3703492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krümmte Verbindung 97">
              <a:extLst>
                <a:ext uri="{FF2B5EF4-FFF2-40B4-BE49-F238E27FC236}">
                  <a16:creationId xmlns:a16="http://schemas.microsoft.com/office/drawing/2014/main" id="{0CD7F946-C08B-5932-2269-8B4FE7BBDF66}"/>
                </a:ext>
              </a:extLst>
            </p:cNvPr>
            <p:cNvCxnSpPr>
              <a:stCxn id="85" idx="6"/>
              <a:endCxn id="85" idx="0"/>
            </p:cNvCxnSpPr>
            <p:nvPr/>
          </p:nvCxnSpPr>
          <p:spPr>
            <a:xfrm flipH="1" flipV="1">
              <a:off x="10315129" y="4469902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krümmte Verbindung 100">
              <a:extLst>
                <a:ext uri="{FF2B5EF4-FFF2-40B4-BE49-F238E27FC236}">
                  <a16:creationId xmlns:a16="http://schemas.microsoft.com/office/drawing/2014/main" id="{3D735EB3-910F-8F5B-423F-54E4EFEDF519}"/>
                </a:ext>
              </a:extLst>
            </p:cNvPr>
            <p:cNvCxnSpPr>
              <a:stCxn id="87" idx="6"/>
              <a:endCxn id="87" idx="0"/>
            </p:cNvCxnSpPr>
            <p:nvPr/>
          </p:nvCxnSpPr>
          <p:spPr>
            <a:xfrm flipH="1" flipV="1">
              <a:off x="10371936" y="5184379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9E7F58C2-4840-2AE5-547D-1F6E81A463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32812" y="2620416"/>
              <a:ext cx="1188000" cy="118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tx1"/>
                  </a:solidFill>
                </a:rPr>
                <a:t>Sleep</a:t>
              </a:r>
            </a:p>
          </p:txBody>
        </p:sp>
        <p:sp>
          <p:nvSpPr>
            <p:cNvPr id="106" name="Rechteck 105">
              <a:extLst>
                <a:ext uri="{FF2B5EF4-FFF2-40B4-BE49-F238E27FC236}">
                  <a16:creationId xmlns:a16="http://schemas.microsoft.com/office/drawing/2014/main" id="{5561C138-7500-3A12-A9B7-5D555DBEE844}"/>
                </a:ext>
              </a:extLst>
            </p:cNvPr>
            <p:cNvSpPr/>
            <p:nvPr/>
          </p:nvSpPr>
          <p:spPr>
            <a:xfrm>
              <a:off x="3342845" y="2173669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x</a:t>
              </a:r>
              <a:r>
                <a:rPr lang="de-DE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7" name="Rechteck 106">
              <a:extLst>
                <a:ext uri="{FF2B5EF4-FFF2-40B4-BE49-F238E27FC236}">
                  <a16:creationId xmlns:a16="http://schemas.microsoft.com/office/drawing/2014/main" id="{ECECC59A-B7EF-A24F-3676-704DF19AF546}"/>
                </a:ext>
              </a:extLst>
            </p:cNvPr>
            <p:cNvSpPr/>
            <p:nvPr/>
          </p:nvSpPr>
          <p:spPr>
            <a:xfrm>
              <a:off x="3342845" y="2949079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x</a:t>
              </a:r>
              <a:r>
                <a:rPr lang="de-DE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8" name="Rechteck 107">
              <a:extLst>
                <a:ext uri="{FF2B5EF4-FFF2-40B4-BE49-F238E27FC236}">
                  <a16:creationId xmlns:a16="http://schemas.microsoft.com/office/drawing/2014/main" id="{AAB09092-14DE-097B-3176-048E51EBB636}"/>
                </a:ext>
              </a:extLst>
            </p:cNvPr>
            <p:cNvSpPr/>
            <p:nvPr/>
          </p:nvSpPr>
          <p:spPr>
            <a:xfrm>
              <a:off x="3342845" y="3713548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x</a:t>
              </a:r>
              <a:r>
                <a:rPr lang="de-DE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3" name="Gerade Verbindung mit Pfeil 2">
              <a:extLst>
                <a:ext uri="{FF2B5EF4-FFF2-40B4-BE49-F238E27FC236}">
                  <a16:creationId xmlns:a16="http://schemas.microsoft.com/office/drawing/2014/main" id="{7612F174-7234-8BB8-CAE5-A981FCA71C04}"/>
                </a:ext>
              </a:extLst>
            </p:cNvPr>
            <p:cNvCxnSpPr>
              <a:stCxn id="105" idx="2"/>
              <a:endCxn id="106" idx="3"/>
            </p:cNvCxnSpPr>
            <p:nvPr/>
          </p:nvCxnSpPr>
          <p:spPr>
            <a:xfrm flipH="1" flipV="1">
              <a:off x="3882845" y="2443669"/>
              <a:ext cx="849967" cy="7707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7A7655D5-6EBF-9B35-5FAF-28BFF56A452C}"/>
                </a:ext>
              </a:extLst>
            </p:cNvPr>
            <p:cNvCxnSpPr>
              <a:stCxn id="105" idx="2"/>
              <a:endCxn id="107" idx="3"/>
            </p:cNvCxnSpPr>
            <p:nvPr/>
          </p:nvCxnSpPr>
          <p:spPr>
            <a:xfrm flipH="1">
              <a:off x="3882845" y="3214416"/>
              <a:ext cx="849967" cy="46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66659CB6-4C99-75F0-46B3-7BBECCDFCD30}"/>
                </a:ext>
              </a:extLst>
            </p:cNvPr>
            <p:cNvCxnSpPr>
              <a:stCxn id="105" idx="2"/>
              <a:endCxn id="108" idx="3"/>
            </p:cNvCxnSpPr>
            <p:nvPr/>
          </p:nvCxnSpPr>
          <p:spPr>
            <a:xfrm flipH="1">
              <a:off x="3882845" y="3214416"/>
              <a:ext cx="849967" cy="7691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08C1A5C-10B6-29A1-2DC7-5600D7B058B5}"/>
                </a:ext>
              </a:extLst>
            </p:cNvPr>
            <p:cNvSpPr/>
            <p:nvPr/>
          </p:nvSpPr>
          <p:spPr>
            <a:xfrm>
              <a:off x="2107551" y="2182338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i="1" baseline="-25000" dirty="0">
                  <a:solidFill>
                    <a:srgbClr val="303538"/>
                  </a:solidFill>
                  <a:latin typeface="Merriweather" panose="020F0502020204030204" pitchFamily="34" charset="0"/>
                </a:rPr>
                <a:t>1</a:t>
              </a:r>
              <a:endParaRPr lang="de-DE" sz="1600" baseline="-2500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F8643BD-8FF7-59A1-B4DE-0AA2C008D313}"/>
                </a:ext>
              </a:extLst>
            </p:cNvPr>
            <p:cNvSpPr/>
            <p:nvPr/>
          </p:nvSpPr>
          <p:spPr>
            <a:xfrm>
              <a:off x="2107551" y="2948748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b="0" i="1" baseline="-25000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2</a:t>
              </a:r>
              <a:endParaRPr lang="de-DE" sz="1600" baseline="-2500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0B8CA5-4A6B-1DD6-D066-163F2B08454D}"/>
                </a:ext>
              </a:extLst>
            </p:cNvPr>
            <p:cNvSpPr/>
            <p:nvPr/>
          </p:nvSpPr>
          <p:spPr>
            <a:xfrm>
              <a:off x="2164358" y="3722217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b="0" i="1" baseline="-25000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3</a:t>
              </a:r>
              <a:endParaRPr lang="de-DE" sz="1600" baseline="-25000" dirty="0"/>
            </a:p>
          </p:txBody>
        </p:sp>
        <p:cxnSp>
          <p:nvCxnSpPr>
            <p:cNvPr id="19" name="Gekrümmte Verbindung 18">
              <a:extLst>
                <a:ext uri="{FF2B5EF4-FFF2-40B4-BE49-F238E27FC236}">
                  <a16:creationId xmlns:a16="http://schemas.microsoft.com/office/drawing/2014/main" id="{5FB5CF96-DBA9-AE67-6AB1-A516399E2628}"/>
                </a:ext>
              </a:extLst>
            </p:cNvPr>
            <p:cNvCxnSpPr>
              <a:stCxn id="8" idx="0"/>
              <a:endCxn id="8" idx="2"/>
            </p:cNvCxnSpPr>
            <p:nvPr/>
          </p:nvCxnSpPr>
          <p:spPr>
            <a:xfrm rot="16200000" flipH="1" flipV="1">
              <a:off x="2107551" y="2182338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krümmte Verbindung 20">
              <a:extLst>
                <a:ext uri="{FF2B5EF4-FFF2-40B4-BE49-F238E27FC236}">
                  <a16:creationId xmlns:a16="http://schemas.microsoft.com/office/drawing/2014/main" id="{EF45C7AA-59C4-E988-6377-421E207C7D0A}"/>
                </a:ext>
              </a:extLst>
            </p:cNvPr>
            <p:cNvCxnSpPr>
              <a:stCxn id="9" idx="0"/>
              <a:endCxn id="9" idx="2"/>
            </p:cNvCxnSpPr>
            <p:nvPr/>
          </p:nvCxnSpPr>
          <p:spPr>
            <a:xfrm rot="16200000" flipH="1" flipV="1">
              <a:off x="2107551" y="2948748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krümmte Verbindung 22">
              <a:extLst>
                <a:ext uri="{FF2B5EF4-FFF2-40B4-BE49-F238E27FC236}">
                  <a16:creationId xmlns:a16="http://schemas.microsoft.com/office/drawing/2014/main" id="{66B0B60B-3028-BC4E-C7A3-6DEB309B81DD}"/>
                </a:ext>
              </a:extLst>
            </p:cNvPr>
            <p:cNvCxnSpPr>
              <a:stCxn id="10" idx="0"/>
              <a:endCxn id="10" idx="2"/>
            </p:cNvCxnSpPr>
            <p:nvPr/>
          </p:nvCxnSpPr>
          <p:spPr>
            <a:xfrm rot="16200000" flipH="1" flipV="1">
              <a:off x="2164358" y="3722217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ED5B5CD4-64AA-76C9-CFB4-C645A541703B}"/>
                </a:ext>
              </a:extLst>
            </p:cNvPr>
            <p:cNvCxnSpPr>
              <a:stCxn id="8" idx="6"/>
              <a:endCxn id="106" idx="1"/>
            </p:cNvCxnSpPr>
            <p:nvPr/>
          </p:nvCxnSpPr>
          <p:spPr>
            <a:xfrm>
              <a:off x="2629551" y="2443338"/>
              <a:ext cx="713294" cy="3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AF197687-6245-442B-CA19-94BB7FBA00C7}"/>
                </a:ext>
              </a:extLst>
            </p:cNvPr>
            <p:cNvCxnSpPr>
              <a:stCxn id="9" idx="6"/>
              <a:endCxn id="107" idx="1"/>
            </p:cNvCxnSpPr>
            <p:nvPr/>
          </p:nvCxnSpPr>
          <p:spPr>
            <a:xfrm>
              <a:off x="2629551" y="3209748"/>
              <a:ext cx="713294" cy="93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8A05584C-3773-8535-7022-8DDEAB6AD2A6}"/>
                </a:ext>
              </a:extLst>
            </p:cNvPr>
            <p:cNvCxnSpPr>
              <a:stCxn id="10" idx="6"/>
              <a:endCxn id="108" idx="1"/>
            </p:cNvCxnSpPr>
            <p:nvPr/>
          </p:nvCxnSpPr>
          <p:spPr>
            <a:xfrm>
              <a:off x="2686358" y="3983217"/>
              <a:ext cx="656487" cy="3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AD67691B-B41C-79D5-48CA-36695C26FD3E}"/>
                </a:ext>
              </a:extLst>
            </p:cNvPr>
            <p:cNvCxnSpPr>
              <a:stCxn id="105" idx="5"/>
              <a:endCxn id="75" idx="2"/>
            </p:cNvCxnSpPr>
            <p:nvPr/>
          </p:nvCxnSpPr>
          <p:spPr>
            <a:xfrm>
              <a:off x="5746833" y="3634437"/>
              <a:ext cx="978273" cy="11547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8857F224-D3A1-4C06-1774-DAAF93A06E10}"/>
                </a:ext>
              </a:extLst>
            </p:cNvPr>
            <p:cNvCxnSpPr>
              <a:stCxn id="12" idx="4"/>
              <a:endCxn id="75" idx="0"/>
            </p:cNvCxnSpPr>
            <p:nvPr/>
          </p:nvCxnSpPr>
          <p:spPr>
            <a:xfrm>
              <a:off x="7319106" y="2222212"/>
              <a:ext cx="0" cy="19729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C72141AD-A8C8-E59E-88B3-58BE73003ABB}"/>
                </a:ext>
              </a:extLst>
            </p:cNvPr>
            <p:cNvSpPr/>
            <p:nvPr/>
          </p:nvSpPr>
          <p:spPr>
            <a:xfrm>
              <a:off x="8981969" y="2780039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y</a:t>
              </a:r>
              <a:r>
                <a:rPr lang="de-DE" baseline="-25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8B9EDCC-3B73-EC4F-BC79-456B7A0B81D5}"/>
                </a:ext>
              </a:extLst>
            </p:cNvPr>
            <p:cNvSpPr/>
            <p:nvPr/>
          </p:nvSpPr>
          <p:spPr>
            <a:xfrm>
              <a:off x="10110936" y="2779875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b="0" i="1" baseline="-25000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4</a:t>
              </a:r>
              <a:endParaRPr lang="de-DE" sz="1600" baseline="-25000" dirty="0"/>
            </a:p>
          </p:txBody>
        </p:sp>
        <p:cxnSp>
          <p:nvCxnSpPr>
            <p:cNvPr id="46" name="Gekrümmte Verbindung 45">
              <a:extLst>
                <a:ext uri="{FF2B5EF4-FFF2-40B4-BE49-F238E27FC236}">
                  <a16:creationId xmlns:a16="http://schemas.microsoft.com/office/drawing/2014/main" id="{CE37A67C-5954-C808-E286-593338776857}"/>
                </a:ext>
              </a:extLst>
            </p:cNvPr>
            <p:cNvCxnSpPr>
              <a:stCxn id="41" idx="6"/>
              <a:endCxn id="41" idx="0"/>
            </p:cNvCxnSpPr>
            <p:nvPr/>
          </p:nvCxnSpPr>
          <p:spPr>
            <a:xfrm flipH="1" flipV="1">
              <a:off x="10371936" y="2779875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C91932B7-5B11-4674-3C0D-B2594D2E4F78}"/>
                </a:ext>
              </a:extLst>
            </p:cNvPr>
            <p:cNvSpPr/>
            <p:nvPr/>
          </p:nvSpPr>
          <p:spPr>
            <a:xfrm>
              <a:off x="8981969" y="5980014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y</a:t>
              </a:r>
              <a:r>
                <a:rPr lang="de-DE" baseline="-250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34F82C9-0FC1-E7A8-A43A-D8C052C8205E}"/>
                </a:ext>
              </a:extLst>
            </p:cNvPr>
            <p:cNvSpPr/>
            <p:nvPr/>
          </p:nvSpPr>
          <p:spPr>
            <a:xfrm>
              <a:off x="10110936" y="5979850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b="0" i="1" baseline="-25000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8</a:t>
              </a:r>
              <a:endParaRPr lang="de-DE" sz="1600" baseline="-25000" dirty="0"/>
            </a:p>
          </p:txBody>
        </p: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367DC64A-6F7E-5F5D-ADD1-7D0C67E308AB}"/>
                </a:ext>
              </a:extLst>
            </p:cNvPr>
            <p:cNvCxnSpPr>
              <a:stCxn id="52" idx="2"/>
              <a:endCxn id="51" idx="3"/>
            </p:cNvCxnSpPr>
            <p:nvPr/>
          </p:nvCxnSpPr>
          <p:spPr>
            <a:xfrm flipH="1">
              <a:off x="9521969" y="6240850"/>
              <a:ext cx="588967" cy="91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krümmte Verbindung 55">
              <a:extLst>
                <a:ext uri="{FF2B5EF4-FFF2-40B4-BE49-F238E27FC236}">
                  <a16:creationId xmlns:a16="http://schemas.microsoft.com/office/drawing/2014/main" id="{6A0388DE-92BD-AAF6-6768-66108252A7D2}"/>
                </a:ext>
              </a:extLst>
            </p:cNvPr>
            <p:cNvCxnSpPr>
              <a:stCxn id="52" idx="6"/>
              <a:endCxn id="52" idx="0"/>
            </p:cNvCxnSpPr>
            <p:nvPr/>
          </p:nvCxnSpPr>
          <p:spPr>
            <a:xfrm flipH="1" flipV="1">
              <a:off x="10371936" y="5979850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82DC92F1-F211-404C-3E54-305499C5C64D}"/>
                </a:ext>
              </a:extLst>
            </p:cNvPr>
            <p:cNvCxnSpPr>
              <a:stCxn id="12" idx="6"/>
              <a:endCxn id="40" idx="1"/>
            </p:cNvCxnSpPr>
            <p:nvPr/>
          </p:nvCxnSpPr>
          <p:spPr>
            <a:xfrm>
              <a:off x="7913106" y="1628212"/>
              <a:ext cx="1068863" cy="14218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C6A93081-3778-774D-2B29-F2C9DFE92DBE}"/>
                </a:ext>
              </a:extLst>
            </p:cNvPr>
            <p:cNvCxnSpPr>
              <a:stCxn id="75" idx="6"/>
              <a:endCxn id="51" idx="1"/>
            </p:cNvCxnSpPr>
            <p:nvPr/>
          </p:nvCxnSpPr>
          <p:spPr>
            <a:xfrm>
              <a:off x="7913106" y="4789211"/>
              <a:ext cx="1068863" cy="14608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0B67121E-80AC-B7AE-7714-7BC7D7DC1A0B}"/>
                </a:ext>
              </a:extLst>
            </p:cNvPr>
            <p:cNvCxnSpPr>
              <a:stCxn id="105" idx="7"/>
              <a:endCxn id="12" idx="2"/>
            </p:cNvCxnSpPr>
            <p:nvPr/>
          </p:nvCxnSpPr>
          <p:spPr>
            <a:xfrm flipV="1">
              <a:off x="5746833" y="1628212"/>
              <a:ext cx="978273" cy="11661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2903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0D700-247A-B7E5-5AA5-A394E0D4C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2065BB9-A89F-53CD-1763-22B6A38E45AC}"/>
              </a:ext>
            </a:extLst>
          </p:cNvPr>
          <p:cNvGrpSpPr/>
          <p:nvPr/>
        </p:nvGrpSpPr>
        <p:grpSpPr>
          <a:xfrm>
            <a:off x="4276548" y="2023357"/>
            <a:ext cx="4540120" cy="2949163"/>
            <a:chOff x="4276548" y="2023357"/>
            <a:chExt cx="4540120" cy="294916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BEB941C-AF4D-DAF6-7A6F-906B33D1FC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28668" y="2972126"/>
              <a:ext cx="1188000" cy="118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b="0" i="0" dirty="0">
                  <a:solidFill>
                    <a:srgbClr val="000000"/>
                  </a:solidFill>
                  <a:effectLst/>
                  <a:latin typeface="MJXc-TeX-math-I"/>
                </a:rPr>
                <a:t>ξ</a:t>
              </a:r>
              <a:r>
                <a:rPr lang="de-DE" b="0" i="0" dirty="0">
                  <a:solidFill>
                    <a:srgbClr val="000000"/>
                  </a:solidFill>
                  <a:effectLst/>
                  <a:latin typeface="MJXc-TeX-math-I"/>
                </a:rPr>
                <a:t> </a:t>
              </a:r>
            </a:p>
          </p:txBody>
        </p:sp>
        <p:cxnSp>
          <p:nvCxnSpPr>
            <p:cNvPr id="16" name="Gekrümmte Verbindung 15">
              <a:extLst>
                <a:ext uri="{FF2B5EF4-FFF2-40B4-BE49-F238E27FC236}">
                  <a16:creationId xmlns:a16="http://schemas.microsoft.com/office/drawing/2014/main" id="{5C80C9BF-38F7-C62C-F245-7996297FBB34}"/>
                </a:ext>
              </a:extLst>
            </p:cNvPr>
            <p:cNvCxnSpPr>
              <a:stCxn id="10" idx="1"/>
              <a:endCxn id="10" idx="7"/>
            </p:cNvCxnSpPr>
            <p:nvPr/>
          </p:nvCxnSpPr>
          <p:spPr>
            <a:xfrm rot="5400000" flipH="1" flipV="1">
              <a:off x="8222668" y="2726084"/>
              <a:ext cx="12700" cy="840042"/>
            </a:xfrm>
            <a:prstGeom prst="curvedConnector3">
              <a:avLst>
                <a:gd name="adj1" fmla="val 4479000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20EA5539-FA7A-8D19-5AB0-C31035631AF9}"/>
                </a:ext>
              </a:extLst>
            </p:cNvPr>
            <p:cNvSpPr/>
            <p:nvPr/>
          </p:nvSpPr>
          <p:spPr>
            <a:xfrm>
              <a:off x="5888515" y="2023357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x</a:t>
              </a:r>
              <a:r>
                <a:rPr lang="de-DE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1FC19A4F-8D12-A23C-003A-2EF829750530}"/>
                </a:ext>
              </a:extLst>
            </p:cNvPr>
            <p:cNvSpPr/>
            <p:nvPr/>
          </p:nvSpPr>
          <p:spPr>
            <a:xfrm>
              <a:off x="5888515" y="3255981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x</a:t>
              </a:r>
              <a:r>
                <a:rPr lang="de-DE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4DBAF194-6DC7-D4A3-EEB0-CEB6463DEA24}"/>
                </a:ext>
              </a:extLst>
            </p:cNvPr>
            <p:cNvSpPr/>
            <p:nvPr/>
          </p:nvSpPr>
          <p:spPr>
            <a:xfrm>
              <a:off x="5888515" y="4432520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x</a:t>
              </a:r>
              <a:r>
                <a:rPr lang="de-DE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730A75E-4F72-7E7C-71E7-D4AE922B8F77}"/>
                </a:ext>
              </a:extLst>
            </p:cNvPr>
            <p:cNvSpPr/>
            <p:nvPr/>
          </p:nvSpPr>
          <p:spPr>
            <a:xfrm>
              <a:off x="4850274" y="2041357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b="0" i="1" baseline="-25000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1</a:t>
              </a:r>
              <a:endParaRPr lang="de-DE" sz="1600" baseline="-250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20BCB83-C6DC-52D4-3D4F-8A98D575A8A7}"/>
                </a:ext>
              </a:extLst>
            </p:cNvPr>
            <p:cNvSpPr/>
            <p:nvPr/>
          </p:nvSpPr>
          <p:spPr>
            <a:xfrm>
              <a:off x="4850274" y="3251126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i="1" baseline="-25000" dirty="0">
                  <a:solidFill>
                    <a:srgbClr val="303538"/>
                  </a:solidFill>
                  <a:latin typeface="Merriweather" panose="020F0502020204030204" pitchFamily="34" charset="0"/>
                </a:rPr>
                <a:t>2</a:t>
              </a:r>
              <a:endParaRPr lang="de-DE" sz="1600" baseline="-25000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DFC6A83-99FB-0BF2-A99F-0E54416E97CC}"/>
                </a:ext>
              </a:extLst>
            </p:cNvPr>
            <p:cNvSpPr/>
            <p:nvPr/>
          </p:nvSpPr>
          <p:spPr>
            <a:xfrm>
              <a:off x="4907081" y="4450520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i="1" baseline="-25000" dirty="0">
                  <a:solidFill>
                    <a:srgbClr val="303538"/>
                  </a:solidFill>
                  <a:latin typeface="Merriweather" panose="020F0502020204030204" pitchFamily="34" charset="0"/>
                </a:rPr>
                <a:t>3</a:t>
              </a:r>
              <a:endParaRPr lang="de-DE" sz="1600" baseline="-25000" dirty="0"/>
            </a:p>
          </p:txBody>
        </p: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3F6CD442-DA63-8D13-3D6E-1B63DC23BE47}"/>
                </a:ext>
              </a:extLst>
            </p:cNvPr>
            <p:cNvCxnSpPr>
              <a:stCxn id="34" idx="6"/>
              <a:endCxn id="22" idx="1"/>
            </p:cNvCxnSpPr>
            <p:nvPr/>
          </p:nvCxnSpPr>
          <p:spPr>
            <a:xfrm flipV="1">
              <a:off x="5372274" y="2293357"/>
              <a:ext cx="516241" cy="9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5C8E613E-D3B6-F844-CDA5-BAC7DBA5958B}"/>
                </a:ext>
              </a:extLst>
            </p:cNvPr>
            <p:cNvCxnSpPr>
              <a:stCxn id="40" idx="6"/>
              <a:endCxn id="24" idx="1"/>
            </p:cNvCxnSpPr>
            <p:nvPr/>
          </p:nvCxnSpPr>
          <p:spPr>
            <a:xfrm>
              <a:off x="5372274" y="3512126"/>
              <a:ext cx="516241" cy="138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6E8BC3E6-97FE-1C61-2BAA-9473A573F807}"/>
                </a:ext>
              </a:extLst>
            </p:cNvPr>
            <p:cNvCxnSpPr>
              <a:stCxn id="41" idx="6"/>
              <a:endCxn id="26" idx="1"/>
            </p:cNvCxnSpPr>
            <p:nvPr/>
          </p:nvCxnSpPr>
          <p:spPr>
            <a:xfrm flipV="1">
              <a:off x="5429081" y="4702520"/>
              <a:ext cx="459434" cy="9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0EEC0E42-38E8-BC3C-6A7A-399F3F83414C}"/>
                </a:ext>
              </a:extLst>
            </p:cNvPr>
            <p:cNvCxnSpPr>
              <a:stCxn id="10" idx="2"/>
              <a:endCxn id="22" idx="3"/>
            </p:cNvCxnSpPr>
            <p:nvPr/>
          </p:nvCxnSpPr>
          <p:spPr>
            <a:xfrm flipH="1" flipV="1">
              <a:off x="6428515" y="2293357"/>
              <a:ext cx="1200153" cy="1272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047C5C77-27AD-25A3-301A-D802C44B0513}"/>
                </a:ext>
              </a:extLst>
            </p:cNvPr>
            <p:cNvCxnSpPr>
              <a:stCxn id="10" idx="2"/>
              <a:endCxn id="24" idx="3"/>
            </p:cNvCxnSpPr>
            <p:nvPr/>
          </p:nvCxnSpPr>
          <p:spPr>
            <a:xfrm flipH="1" flipV="1">
              <a:off x="6428515" y="3525981"/>
              <a:ext cx="1200153" cy="401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 Verbindung mit Pfeil 71">
              <a:extLst>
                <a:ext uri="{FF2B5EF4-FFF2-40B4-BE49-F238E27FC236}">
                  <a16:creationId xmlns:a16="http://schemas.microsoft.com/office/drawing/2014/main" id="{0EAF9A26-A135-223C-E57E-BA77733A838D}"/>
                </a:ext>
              </a:extLst>
            </p:cNvPr>
            <p:cNvCxnSpPr>
              <a:stCxn id="10" idx="2"/>
              <a:endCxn id="26" idx="3"/>
            </p:cNvCxnSpPr>
            <p:nvPr/>
          </p:nvCxnSpPr>
          <p:spPr>
            <a:xfrm flipH="1">
              <a:off x="6428515" y="3566126"/>
              <a:ext cx="1200153" cy="11363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krümmte Verbindung 79">
              <a:extLst>
                <a:ext uri="{FF2B5EF4-FFF2-40B4-BE49-F238E27FC236}">
                  <a16:creationId xmlns:a16="http://schemas.microsoft.com/office/drawing/2014/main" id="{C99DC880-EC98-46B4-11AE-3F513B16A7A4}"/>
                </a:ext>
              </a:extLst>
            </p:cNvPr>
            <p:cNvCxnSpPr>
              <a:stCxn id="34" idx="2"/>
              <a:endCxn id="34" idx="0"/>
            </p:cNvCxnSpPr>
            <p:nvPr/>
          </p:nvCxnSpPr>
          <p:spPr>
            <a:xfrm rot="10800000" flipH="1">
              <a:off x="4850274" y="2041357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krümmte Verbindung 81">
              <a:extLst>
                <a:ext uri="{FF2B5EF4-FFF2-40B4-BE49-F238E27FC236}">
                  <a16:creationId xmlns:a16="http://schemas.microsoft.com/office/drawing/2014/main" id="{9E76FA6A-FB60-B193-4FF2-155A31D8061A}"/>
                </a:ext>
              </a:extLst>
            </p:cNvPr>
            <p:cNvCxnSpPr>
              <a:stCxn id="40" idx="2"/>
              <a:endCxn id="40" idx="0"/>
            </p:cNvCxnSpPr>
            <p:nvPr/>
          </p:nvCxnSpPr>
          <p:spPr>
            <a:xfrm rot="10800000" flipH="1">
              <a:off x="4850274" y="3251126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krümmte Verbindung 83">
              <a:extLst>
                <a:ext uri="{FF2B5EF4-FFF2-40B4-BE49-F238E27FC236}">
                  <a16:creationId xmlns:a16="http://schemas.microsoft.com/office/drawing/2014/main" id="{909701CB-54BB-EEA0-0E5F-62B913E539D4}"/>
                </a:ext>
              </a:extLst>
            </p:cNvPr>
            <p:cNvCxnSpPr>
              <a:stCxn id="41" idx="2"/>
              <a:endCxn id="41" idx="0"/>
            </p:cNvCxnSpPr>
            <p:nvPr/>
          </p:nvCxnSpPr>
          <p:spPr>
            <a:xfrm rot="10800000" flipH="1">
              <a:off x="4907081" y="4450520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feld 99">
              <a:extLst>
                <a:ext uri="{FF2B5EF4-FFF2-40B4-BE49-F238E27FC236}">
                  <a16:creationId xmlns:a16="http://schemas.microsoft.com/office/drawing/2014/main" id="{69DBADE0-5417-C9F8-3B13-DC41B019459A}"/>
                </a:ext>
              </a:extLst>
            </p:cNvPr>
            <p:cNvSpPr txBox="1"/>
            <p:nvPr/>
          </p:nvSpPr>
          <p:spPr>
            <a:xfrm rot="16200000">
              <a:off x="3307260" y="3253481"/>
              <a:ext cx="2246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Residuen</a:t>
              </a:r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52294DA1-A40F-357D-7D3A-42C4E7E69EF1}"/>
                </a:ext>
              </a:extLst>
            </p:cNvPr>
            <p:cNvSpPr txBox="1"/>
            <p:nvPr/>
          </p:nvSpPr>
          <p:spPr>
            <a:xfrm>
              <a:off x="6741105" y="2209692"/>
              <a:ext cx="343026" cy="3077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1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6A3A6214-7419-AD7B-DFAD-FAABA4733A6D}"/>
                </a:ext>
              </a:extLst>
            </p:cNvPr>
            <p:cNvSpPr txBox="1"/>
            <p:nvPr/>
          </p:nvSpPr>
          <p:spPr>
            <a:xfrm>
              <a:off x="6264394" y="3152455"/>
              <a:ext cx="12880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λ</a:t>
              </a:r>
              <a:r>
                <a:rPr lang="de-DE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x</a:t>
              </a:r>
              <a:r>
                <a:rPr lang="de-DE" sz="1400" b="0" i="0" baseline="-25000" dirty="0">
                  <a:effectLst/>
                  <a:latin typeface="MJXc-TeX-math-I"/>
                </a:rPr>
                <a:t>2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28F11D6E-3ED7-BB33-607D-31EBDD063BD1}"/>
                </a:ext>
              </a:extLst>
            </p:cNvPr>
            <p:cNvSpPr txBox="1"/>
            <p:nvPr/>
          </p:nvSpPr>
          <p:spPr>
            <a:xfrm>
              <a:off x="6238701" y="3800070"/>
              <a:ext cx="12880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λ</a:t>
              </a:r>
              <a:r>
                <a:rPr lang="de-DE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x</a:t>
              </a:r>
              <a:r>
                <a:rPr lang="de-DE" sz="1400" baseline="-25000" dirty="0">
                  <a:solidFill>
                    <a:srgbClr val="000000"/>
                  </a:solidFill>
                  <a:latin typeface="MJXc-TeX-math-I"/>
                </a:rPr>
                <a:t>3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9802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B3C75-6738-1009-1646-2E90E2C9E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7C6B6C2E-287B-778C-FE0B-34AC11F3634F}"/>
              </a:ext>
            </a:extLst>
          </p:cNvPr>
          <p:cNvGrpSpPr/>
          <p:nvPr/>
        </p:nvGrpSpPr>
        <p:grpSpPr>
          <a:xfrm>
            <a:off x="1223637" y="1017996"/>
            <a:ext cx="9634516" cy="4022711"/>
            <a:chOff x="1223637" y="1017996"/>
            <a:chExt cx="9634516" cy="4022711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4FF44326-FA15-11F4-49F7-F79D762A0A88}"/>
                </a:ext>
              </a:extLst>
            </p:cNvPr>
            <p:cNvGrpSpPr/>
            <p:nvPr/>
          </p:nvGrpSpPr>
          <p:grpSpPr>
            <a:xfrm>
              <a:off x="1223637" y="2023357"/>
              <a:ext cx="4540120" cy="2949163"/>
              <a:chOff x="4276548" y="2023357"/>
              <a:chExt cx="4540120" cy="2949163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32C3957-BBC0-41C7-66C0-1AB852671A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28668" y="2972126"/>
                <a:ext cx="1188000" cy="1188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b="0" i="0" dirty="0">
                    <a:solidFill>
                      <a:srgbClr val="000000"/>
                    </a:solidFill>
                    <a:effectLst/>
                    <a:latin typeface="MJXc-TeX-math-I"/>
                  </a:rPr>
                  <a:t>ξ</a:t>
                </a:r>
                <a:r>
                  <a:rPr lang="de-DE" b="0" i="0" dirty="0">
                    <a:solidFill>
                      <a:srgbClr val="000000"/>
                    </a:solidFill>
                    <a:effectLst/>
                    <a:latin typeface="MJXc-TeX-math-I"/>
                  </a:rPr>
                  <a:t> </a:t>
                </a:r>
              </a:p>
            </p:txBody>
          </p:sp>
          <p:cxnSp>
            <p:nvCxnSpPr>
              <p:cNvPr id="16" name="Gekrümmte Verbindung 15">
                <a:extLst>
                  <a:ext uri="{FF2B5EF4-FFF2-40B4-BE49-F238E27FC236}">
                    <a16:creationId xmlns:a16="http://schemas.microsoft.com/office/drawing/2014/main" id="{97B2A794-03F0-D280-FC03-AD2C5BDDF887}"/>
                  </a:ext>
                </a:extLst>
              </p:cNvPr>
              <p:cNvCxnSpPr>
                <a:stCxn id="10" idx="1"/>
                <a:endCxn id="10" idx="7"/>
              </p:cNvCxnSpPr>
              <p:nvPr/>
            </p:nvCxnSpPr>
            <p:spPr>
              <a:xfrm rot="5400000" flipH="1" flipV="1">
                <a:off x="8222668" y="2726084"/>
                <a:ext cx="12700" cy="840042"/>
              </a:xfrm>
              <a:prstGeom prst="curvedConnector3">
                <a:avLst>
                  <a:gd name="adj1" fmla="val 4479000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80322576-B9EF-93FD-C51E-43E312CEA906}"/>
                  </a:ext>
                </a:extLst>
              </p:cNvPr>
              <p:cNvSpPr/>
              <p:nvPr/>
            </p:nvSpPr>
            <p:spPr>
              <a:xfrm>
                <a:off x="5888515" y="2023357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x</a:t>
                </a:r>
                <a:r>
                  <a:rPr lang="de-DE" baseline="-250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7C7ADB8A-471B-4967-2A79-8A1AB9E5A0E5}"/>
                  </a:ext>
                </a:extLst>
              </p:cNvPr>
              <p:cNvSpPr/>
              <p:nvPr/>
            </p:nvSpPr>
            <p:spPr>
              <a:xfrm>
                <a:off x="5888515" y="3255981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x</a:t>
                </a:r>
                <a:r>
                  <a:rPr lang="de-DE" baseline="-25000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522002D8-FD0C-4795-B38E-A9D578050FBE}"/>
                  </a:ext>
                </a:extLst>
              </p:cNvPr>
              <p:cNvSpPr/>
              <p:nvPr/>
            </p:nvSpPr>
            <p:spPr>
              <a:xfrm>
                <a:off x="5888515" y="443252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x</a:t>
                </a:r>
                <a:r>
                  <a:rPr lang="de-DE" baseline="-250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FD2736E8-D7FA-B543-0ECA-A424E473C944}"/>
                  </a:ext>
                </a:extLst>
              </p:cNvPr>
              <p:cNvSpPr/>
              <p:nvPr/>
            </p:nvSpPr>
            <p:spPr>
              <a:xfrm>
                <a:off x="4850274" y="2041357"/>
                <a:ext cx="522000" cy="522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1600" b="0" i="0" dirty="0">
                    <a:solidFill>
                      <a:srgbClr val="000000"/>
                    </a:solidFill>
                    <a:effectLst/>
                    <a:latin typeface="MJXc-TeX-math-I"/>
                  </a:rPr>
                  <a:t>ε</a:t>
                </a:r>
                <a:r>
                  <a:rPr lang="de-DE" sz="1600" b="0" i="1" baseline="-25000" dirty="0">
                    <a:solidFill>
                      <a:srgbClr val="303538"/>
                    </a:solidFill>
                    <a:effectLst/>
                    <a:latin typeface="Merriweather" panose="020F0502020204030204" pitchFamily="34" charset="0"/>
                  </a:rPr>
                  <a:t>1</a:t>
                </a:r>
                <a:endParaRPr lang="de-DE" sz="1600" baseline="-25000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6D9D088-C115-E8F5-DAAF-F4D4395E8A08}"/>
                  </a:ext>
                </a:extLst>
              </p:cNvPr>
              <p:cNvSpPr/>
              <p:nvPr/>
            </p:nvSpPr>
            <p:spPr>
              <a:xfrm>
                <a:off x="4850274" y="3251126"/>
                <a:ext cx="522000" cy="522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1600" b="0" i="0" dirty="0">
                    <a:solidFill>
                      <a:srgbClr val="000000"/>
                    </a:solidFill>
                    <a:effectLst/>
                    <a:latin typeface="MJXc-TeX-math-I"/>
                  </a:rPr>
                  <a:t>ε</a:t>
                </a:r>
                <a:r>
                  <a:rPr lang="de-DE" sz="1600" i="1" baseline="-25000" dirty="0">
                    <a:solidFill>
                      <a:srgbClr val="303538"/>
                    </a:solidFill>
                    <a:latin typeface="Merriweather" panose="020F0502020204030204" pitchFamily="34" charset="0"/>
                  </a:rPr>
                  <a:t>2</a:t>
                </a:r>
                <a:endParaRPr lang="de-DE" sz="1600" baseline="-25000" dirty="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569AFED3-1C9D-1872-7FA6-BCAD609D0140}"/>
                  </a:ext>
                </a:extLst>
              </p:cNvPr>
              <p:cNvSpPr/>
              <p:nvPr/>
            </p:nvSpPr>
            <p:spPr>
              <a:xfrm>
                <a:off x="4907081" y="4450520"/>
                <a:ext cx="522000" cy="522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1600" b="0" i="0" dirty="0">
                    <a:solidFill>
                      <a:srgbClr val="000000"/>
                    </a:solidFill>
                    <a:effectLst/>
                    <a:latin typeface="MJXc-TeX-math-I"/>
                  </a:rPr>
                  <a:t>ε</a:t>
                </a:r>
                <a:r>
                  <a:rPr lang="de-DE" sz="1600" i="1" baseline="-25000" dirty="0">
                    <a:solidFill>
                      <a:srgbClr val="303538"/>
                    </a:solidFill>
                    <a:latin typeface="Merriweather" panose="020F0502020204030204" pitchFamily="34" charset="0"/>
                  </a:rPr>
                  <a:t>3</a:t>
                </a:r>
                <a:endParaRPr lang="de-DE" sz="1600" baseline="-25000" dirty="0"/>
              </a:p>
            </p:txBody>
          </p:sp>
          <p:cxnSp>
            <p:nvCxnSpPr>
              <p:cNvPr id="59" name="Gerade Verbindung mit Pfeil 58">
                <a:extLst>
                  <a:ext uri="{FF2B5EF4-FFF2-40B4-BE49-F238E27FC236}">
                    <a16:creationId xmlns:a16="http://schemas.microsoft.com/office/drawing/2014/main" id="{386596E7-D7ED-DDFC-BFAC-017CE63CCE83}"/>
                  </a:ext>
                </a:extLst>
              </p:cNvPr>
              <p:cNvCxnSpPr>
                <a:stCxn id="34" idx="6"/>
                <a:endCxn id="22" idx="1"/>
              </p:cNvCxnSpPr>
              <p:nvPr/>
            </p:nvCxnSpPr>
            <p:spPr>
              <a:xfrm flipV="1">
                <a:off x="5372274" y="2293357"/>
                <a:ext cx="516241" cy="9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Gerade Verbindung mit Pfeil 60">
                <a:extLst>
                  <a:ext uri="{FF2B5EF4-FFF2-40B4-BE49-F238E27FC236}">
                    <a16:creationId xmlns:a16="http://schemas.microsoft.com/office/drawing/2014/main" id="{FB8ED097-7A13-1CFE-6D2B-18FF3F9DAE3B}"/>
                  </a:ext>
                </a:extLst>
              </p:cNvPr>
              <p:cNvCxnSpPr>
                <a:stCxn id="40" idx="6"/>
                <a:endCxn id="24" idx="1"/>
              </p:cNvCxnSpPr>
              <p:nvPr/>
            </p:nvCxnSpPr>
            <p:spPr>
              <a:xfrm>
                <a:off x="5372274" y="3512126"/>
                <a:ext cx="516241" cy="1385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 Verbindung mit Pfeil 62">
                <a:extLst>
                  <a:ext uri="{FF2B5EF4-FFF2-40B4-BE49-F238E27FC236}">
                    <a16:creationId xmlns:a16="http://schemas.microsoft.com/office/drawing/2014/main" id="{63B690FB-2544-32C2-B353-E510E42F361E}"/>
                  </a:ext>
                </a:extLst>
              </p:cNvPr>
              <p:cNvCxnSpPr>
                <a:stCxn id="41" idx="6"/>
                <a:endCxn id="26" idx="1"/>
              </p:cNvCxnSpPr>
              <p:nvPr/>
            </p:nvCxnSpPr>
            <p:spPr>
              <a:xfrm flipV="1">
                <a:off x="5429081" y="4702520"/>
                <a:ext cx="459434" cy="9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Gerade Verbindung mit Pfeil 67">
                <a:extLst>
                  <a:ext uri="{FF2B5EF4-FFF2-40B4-BE49-F238E27FC236}">
                    <a16:creationId xmlns:a16="http://schemas.microsoft.com/office/drawing/2014/main" id="{3A45A480-6118-3E1A-5CAF-98E4E1A9448C}"/>
                  </a:ext>
                </a:extLst>
              </p:cNvPr>
              <p:cNvCxnSpPr>
                <a:stCxn id="10" idx="2"/>
                <a:endCxn id="22" idx="3"/>
              </p:cNvCxnSpPr>
              <p:nvPr/>
            </p:nvCxnSpPr>
            <p:spPr>
              <a:xfrm flipH="1" flipV="1">
                <a:off x="6428515" y="2293357"/>
                <a:ext cx="1200153" cy="127276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 Verbindung mit Pfeil 69">
                <a:extLst>
                  <a:ext uri="{FF2B5EF4-FFF2-40B4-BE49-F238E27FC236}">
                    <a16:creationId xmlns:a16="http://schemas.microsoft.com/office/drawing/2014/main" id="{7992C651-4B8C-9BBB-769C-3ADB17DA5937}"/>
                  </a:ext>
                </a:extLst>
              </p:cNvPr>
              <p:cNvCxnSpPr>
                <a:stCxn id="10" idx="2"/>
                <a:endCxn id="24" idx="3"/>
              </p:cNvCxnSpPr>
              <p:nvPr/>
            </p:nvCxnSpPr>
            <p:spPr>
              <a:xfrm flipH="1" flipV="1">
                <a:off x="6428515" y="3525981"/>
                <a:ext cx="1200153" cy="401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 Verbindung mit Pfeil 71">
                <a:extLst>
                  <a:ext uri="{FF2B5EF4-FFF2-40B4-BE49-F238E27FC236}">
                    <a16:creationId xmlns:a16="http://schemas.microsoft.com/office/drawing/2014/main" id="{98A881BE-7CF0-8D50-540A-5358E4356B65}"/>
                  </a:ext>
                </a:extLst>
              </p:cNvPr>
              <p:cNvCxnSpPr>
                <a:stCxn id="10" idx="2"/>
                <a:endCxn id="26" idx="3"/>
              </p:cNvCxnSpPr>
              <p:nvPr/>
            </p:nvCxnSpPr>
            <p:spPr>
              <a:xfrm flipH="1">
                <a:off x="6428515" y="3566126"/>
                <a:ext cx="1200153" cy="11363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Gekrümmte Verbindung 79">
                <a:extLst>
                  <a:ext uri="{FF2B5EF4-FFF2-40B4-BE49-F238E27FC236}">
                    <a16:creationId xmlns:a16="http://schemas.microsoft.com/office/drawing/2014/main" id="{8AEC7F6A-3544-979B-F7B0-5356106A4E9B}"/>
                  </a:ext>
                </a:extLst>
              </p:cNvPr>
              <p:cNvCxnSpPr>
                <a:stCxn id="34" idx="2"/>
                <a:endCxn id="34" idx="0"/>
              </p:cNvCxnSpPr>
              <p:nvPr/>
            </p:nvCxnSpPr>
            <p:spPr>
              <a:xfrm rot="10800000" flipH="1">
                <a:off x="4850274" y="2041357"/>
                <a:ext cx="261000" cy="261000"/>
              </a:xfrm>
              <a:prstGeom prst="curvedConnector4">
                <a:avLst>
                  <a:gd name="adj1" fmla="val -87586"/>
                  <a:gd name="adj2" fmla="val 187586"/>
                </a:avLst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Gekrümmte Verbindung 81">
                <a:extLst>
                  <a:ext uri="{FF2B5EF4-FFF2-40B4-BE49-F238E27FC236}">
                    <a16:creationId xmlns:a16="http://schemas.microsoft.com/office/drawing/2014/main" id="{407E66E5-B0B2-BEBA-48FF-6963351B0C74}"/>
                  </a:ext>
                </a:extLst>
              </p:cNvPr>
              <p:cNvCxnSpPr>
                <a:stCxn id="40" idx="2"/>
                <a:endCxn id="40" idx="0"/>
              </p:cNvCxnSpPr>
              <p:nvPr/>
            </p:nvCxnSpPr>
            <p:spPr>
              <a:xfrm rot="10800000" flipH="1">
                <a:off x="4850274" y="3251126"/>
                <a:ext cx="261000" cy="261000"/>
              </a:xfrm>
              <a:prstGeom prst="curvedConnector4">
                <a:avLst>
                  <a:gd name="adj1" fmla="val -87586"/>
                  <a:gd name="adj2" fmla="val 187586"/>
                </a:avLst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Gekrümmte Verbindung 83">
                <a:extLst>
                  <a:ext uri="{FF2B5EF4-FFF2-40B4-BE49-F238E27FC236}">
                    <a16:creationId xmlns:a16="http://schemas.microsoft.com/office/drawing/2014/main" id="{6BBD35ED-FFAC-88D1-507D-7CE70D8DA93A}"/>
                  </a:ext>
                </a:extLst>
              </p:cNvPr>
              <p:cNvCxnSpPr>
                <a:stCxn id="41" idx="2"/>
                <a:endCxn id="41" idx="0"/>
              </p:cNvCxnSpPr>
              <p:nvPr/>
            </p:nvCxnSpPr>
            <p:spPr>
              <a:xfrm rot="10800000" flipH="1">
                <a:off x="4907081" y="4450520"/>
                <a:ext cx="261000" cy="261000"/>
              </a:xfrm>
              <a:prstGeom prst="curvedConnector4">
                <a:avLst>
                  <a:gd name="adj1" fmla="val -87586"/>
                  <a:gd name="adj2" fmla="val 187586"/>
                </a:avLst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Textfeld 99">
                <a:extLst>
                  <a:ext uri="{FF2B5EF4-FFF2-40B4-BE49-F238E27FC236}">
                    <a16:creationId xmlns:a16="http://schemas.microsoft.com/office/drawing/2014/main" id="{4925D87B-FB78-EB70-694B-0E68828855E6}"/>
                  </a:ext>
                </a:extLst>
              </p:cNvPr>
              <p:cNvSpPr txBox="1"/>
              <p:nvPr/>
            </p:nvSpPr>
            <p:spPr>
              <a:xfrm rot="16200000">
                <a:off x="3307260" y="3253481"/>
                <a:ext cx="22463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400" dirty="0"/>
                  <a:t>Residuen</a:t>
                </a:r>
              </a:p>
            </p:txBody>
          </p:sp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710C332F-4BCF-09AD-6FD8-BCF2E0407664}"/>
                  </a:ext>
                </a:extLst>
              </p:cNvPr>
              <p:cNvSpPr txBox="1"/>
              <p:nvPr/>
            </p:nvSpPr>
            <p:spPr>
              <a:xfrm>
                <a:off x="6741105" y="2209692"/>
                <a:ext cx="343026" cy="30777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400" b="0" i="0" dirty="0">
                    <a:solidFill>
                      <a:srgbClr val="000000"/>
                    </a:solidFill>
                    <a:effectLst/>
                    <a:latin typeface="MJXc-TeX-math-I"/>
                  </a:rPr>
                  <a:t>1</a:t>
                </a:r>
                <a:endParaRPr lang="de-DE" sz="1400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BC330D5-3E67-4302-2D1B-9E033736D5BC}"/>
                  </a:ext>
                </a:extLst>
              </p:cNvPr>
              <p:cNvSpPr txBox="1"/>
              <p:nvPr/>
            </p:nvSpPr>
            <p:spPr>
              <a:xfrm>
                <a:off x="6264394" y="3152455"/>
                <a:ext cx="128805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sz="1400" b="0" i="0" dirty="0">
                    <a:solidFill>
                      <a:srgbClr val="000000"/>
                    </a:solidFill>
                    <a:effectLst/>
                    <a:latin typeface="MJXc-TeX-math-I"/>
                  </a:rPr>
                  <a:t>λ</a:t>
                </a:r>
                <a:r>
                  <a:rPr lang="de-DE" sz="1400" b="0" i="0" dirty="0">
                    <a:solidFill>
                      <a:srgbClr val="000000"/>
                    </a:solidFill>
                    <a:effectLst/>
                    <a:latin typeface="MJXc-TeX-math-I"/>
                  </a:rPr>
                  <a:t>x</a:t>
                </a:r>
                <a:r>
                  <a:rPr lang="de-DE" sz="1400" b="0" i="0" baseline="-25000" dirty="0">
                    <a:effectLst/>
                    <a:latin typeface="MJXc-TeX-math-I"/>
                  </a:rPr>
                  <a:t>2</a:t>
                </a:r>
                <a:endParaRPr lang="de-DE" sz="1400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C6D42A1A-DA76-47FD-DDDA-463CC3F3D128}"/>
                  </a:ext>
                </a:extLst>
              </p:cNvPr>
              <p:cNvSpPr txBox="1"/>
              <p:nvPr/>
            </p:nvSpPr>
            <p:spPr>
              <a:xfrm>
                <a:off x="6238701" y="3800070"/>
                <a:ext cx="128805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sz="1400" b="0" i="0" dirty="0">
                    <a:solidFill>
                      <a:srgbClr val="000000"/>
                    </a:solidFill>
                    <a:effectLst/>
                    <a:latin typeface="MJXc-TeX-math-I"/>
                  </a:rPr>
                  <a:t>λ</a:t>
                </a:r>
                <a:r>
                  <a:rPr lang="de-DE" sz="1400" b="0" i="0" dirty="0">
                    <a:solidFill>
                      <a:srgbClr val="000000"/>
                    </a:solidFill>
                    <a:effectLst/>
                    <a:latin typeface="MJXc-TeX-math-I"/>
                  </a:rPr>
                  <a:t>x</a:t>
                </a:r>
                <a:r>
                  <a:rPr lang="de-DE" sz="1400" baseline="-25000" dirty="0">
                    <a:solidFill>
                      <a:srgbClr val="000000"/>
                    </a:solidFill>
                    <a:latin typeface="MJXc-TeX-math-I"/>
                  </a:rPr>
                  <a:t>3</a:t>
                </a:r>
                <a:endParaRPr lang="de-DE" sz="1400" baseline="-25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8DC97B85-BD39-F791-ADCF-5D6665842D6D}"/>
                </a:ext>
              </a:extLst>
            </p:cNvPr>
            <p:cNvGrpSpPr/>
            <p:nvPr/>
          </p:nvGrpSpPr>
          <p:grpSpPr>
            <a:xfrm>
              <a:off x="6318033" y="2091544"/>
              <a:ext cx="4540120" cy="2949163"/>
              <a:chOff x="4276548" y="2023357"/>
              <a:chExt cx="4540120" cy="294916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77D7F990-42AE-A14C-49F1-3078582BE8B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28668" y="2972126"/>
                <a:ext cx="1188000" cy="1188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b="0" i="0" dirty="0">
                    <a:solidFill>
                      <a:srgbClr val="000000"/>
                    </a:solidFill>
                    <a:effectLst/>
                    <a:latin typeface="MJXc-TeX-math-I"/>
                  </a:rPr>
                  <a:t>ξ</a:t>
                </a:r>
                <a:r>
                  <a:rPr lang="de-DE" b="0" i="0" dirty="0">
                    <a:solidFill>
                      <a:srgbClr val="000000"/>
                    </a:solidFill>
                    <a:effectLst/>
                    <a:latin typeface="MJXc-TeX-math-I"/>
                  </a:rPr>
                  <a:t> </a:t>
                </a:r>
              </a:p>
            </p:txBody>
          </p:sp>
          <p:cxnSp>
            <p:nvCxnSpPr>
              <p:cNvPr id="8" name="Gekrümmte Verbindung 7">
                <a:extLst>
                  <a:ext uri="{FF2B5EF4-FFF2-40B4-BE49-F238E27FC236}">
                    <a16:creationId xmlns:a16="http://schemas.microsoft.com/office/drawing/2014/main" id="{5EB56B51-FD8A-ED11-EA5D-EC7690C199DD}"/>
                  </a:ext>
                </a:extLst>
              </p:cNvPr>
              <p:cNvCxnSpPr>
                <a:stCxn id="4" idx="1"/>
                <a:endCxn id="4" idx="7"/>
              </p:cNvCxnSpPr>
              <p:nvPr/>
            </p:nvCxnSpPr>
            <p:spPr>
              <a:xfrm rot="5400000" flipH="1" flipV="1">
                <a:off x="8222668" y="2726084"/>
                <a:ext cx="12700" cy="840042"/>
              </a:xfrm>
              <a:prstGeom prst="curvedConnector3">
                <a:avLst>
                  <a:gd name="adj1" fmla="val 4479000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458A0900-0129-BCD8-1C63-C5A37D4AB2AB}"/>
                  </a:ext>
                </a:extLst>
              </p:cNvPr>
              <p:cNvSpPr/>
              <p:nvPr/>
            </p:nvSpPr>
            <p:spPr>
              <a:xfrm>
                <a:off x="5888515" y="2023357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x</a:t>
                </a:r>
                <a:r>
                  <a:rPr lang="de-DE" baseline="-250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A40A2B1E-2E79-578F-50FA-3BDBAED155CC}"/>
                  </a:ext>
                </a:extLst>
              </p:cNvPr>
              <p:cNvSpPr/>
              <p:nvPr/>
            </p:nvSpPr>
            <p:spPr>
              <a:xfrm>
                <a:off x="5888515" y="3255981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x</a:t>
                </a:r>
                <a:r>
                  <a:rPr lang="de-DE" baseline="-25000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E3F090B0-72B3-7F6F-817B-1BF33A0CD3FE}"/>
                  </a:ext>
                </a:extLst>
              </p:cNvPr>
              <p:cNvSpPr/>
              <p:nvPr/>
            </p:nvSpPr>
            <p:spPr>
              <a:xfrm>
                <a:off x="5888515" y="443252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x</a:t>
                </a:r>
                <a:r>
                  <a:rPr lang="de-DE" baseline="-250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023A33-C1C0-02DF-8806-4564418CC01C}"/>
                  </a:ext>
                </a:extLst>
              </p:cNvPr>
              <p:cNvSpPr/>
              <p:nvPr/>
            </p:nvSpPr>
            <p:spPr>
              <a:xfrm>
                <a:off x="4850274" y="2041357"/>
                <a:ext cx="522000" cy="522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1600" b="0" i="0" dirty="0">
                    <a:solidFill>
                      <a:srgbClr val="000000"/>
                    </a:solidFill>
                    <a:effectLst/>
                    <a:latin typeface="MJXc-TeX-math-I"/>
                  </a:rPr>
                  <a:t>ε</a:t>
                </a:r>
                <a:r>
                  <a:rPr lang="de-DE" sz="1600" b="0" i="1" baseline="-25000" dirty="0">
                    <a:solidFill>
                      <a:srgbClr val="303538"/>
                    </a:solidFill>
                    <a:effectLst/>
                    <a:latin typeface="Merriweather" panose="020F0502020204030204" pitchFamily="34" charset="0"/>
                  </a:rPr>
                  <a:t>1</a:t>
                </a:r>
                <a:endParaRPr lang="de-DE" sz="1600" baseline="-25000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7D293BF-338E-CEE7-23A9-5C390E6F68AE}"/>
                  </a:ext>
                </a:extLst>
              </p:cNvPr>
              <p:cNvSpPr/>
              <p:nvPr/>
            </p:nvSpPr>
            <p:spPr>
              <a:xfrm>
                <a:off x="4850274" y="3251126"/>
                <a:ext cx="522000" cy="522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1600" b="0" i="0" dirty="0">
                    <a:solidFill>
                      <a:srgbClr val="000000"/>
                    </a:solidFill>
                    <a:effectLst/>
                    <a:latin typeface="MJXc-TeX-math-I"/>
                  </a:rPr>
                  <a:t>ε</a:t>
                </a:r>
                <a:r>
                  <a:rPr lang="de-DE" sz="1600" i="1" baseline="-25000" dirty="0">
                    <a:solidFill>
                      <a:srgbClr val="303538"/>
                    </a:solidFill>
                    <a:latin typeface="Merriweather" panose="020F0502020204030204" pitchFamily="34" charset="0"/>
                  </a:rPr>
                  <a:t>2</a:t>
                </a:r>
                <a:endParaRPr lang="de-DE" sz="1600" baseline="-25000" dirty="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E5CB317-EB10-DC7F-24C5-2970CA641FFD}"/>
                  </a:ext>
                </a:extLst>
              </p:cNvPr>
              <p:cNvSpPr/>
              <p:nvPr/>
            </p:nvSpPr>
            <p:spPr>
              <a:xfrm>
                <a:off x="4907081" y="4450520"/>
                <a:ext cx="522000" cy="522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1600" b="0" i="0" dirty="0">
                    <a:solidFill>
                      <a:srgbClr val="000000"/>
                    </a:solidFill>
                    <a:effectLst/>
                    <a:latin typeface="MJXc-TeX-math-I"/>
                  </a:rPr>
                  <a:t>ε</a:t>
                </a:r>
                <a:r>
                  <a:rPr lang="de-DE" sz="1600" i="1" baseline="-25000" dirty="0">
                    <a:solidFill>
                      <a:srgbClr val="303538"/>
                    </a:solidFill>
                    <a:latin typeface="Merriweather" panose="020F0502020204030204" pitchFamily="34" charset="0"/>
                  </a:rPr>
                  <a:t>3</a:t>
                </a:r>
                <a:endParaRPr lang="de-DE" sz="1600" baseline="-25000" dirty="0"/>
              </a:p>
            </p:txBody>
          </p:sp>
          <p:cxnSp>
            <p:nvCxnSpPr>
              <p:cNvPr id="17" name="Gerade Verbindung mit Pfeil 16">
                <a:extLst>
                  <a:ext uri="{FF2B5EF4-FFF2-40B4-BE49-F238E27FC236}">
                    <a16:creationId xmlns:a16="http://schemas.microsoft.com/office/drawing/2014/main" id="{F8EA89E6-C81B-726C-DBDF-6CF3AE55C48A}"/>
                  </a:ext>
                </a:extLst>
              </p:cNvPr>
              <p:cNvCxnSpPr>
                <a:stCxn id="13" idx="6"/>
                <a:endCxn id="9" idx="1"/>
              </p:cNvCxnSpPr>
              <p:nvPr/>
            </p:nvCxnSpPr>
            <p:spPr>
              <a:xfrm flipV="1">
                <a:off x="5372274" y="2293357"/>
                <a:ext cx="516241" cy="9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 Verbindung mit Pfeil 17">
                <a:extLst>
                  <a:ext uri="{FF2B5EF4-FFF2-40B4-BE49-F238E27FC236}">
                    <a16:creationId xmlns:a16="http://schemas.microsoft.com/office/drawing/2014/main" id="{C6A492FA-1EC8-ED50-8075-1C9D8A32AF6D}"/>
                  </a:ext>
                </a:extLst>
              </p:cNvPr>
              <p:cNvCxnSpPr>
                <a:stCxn id="14" idx="6"/>
                <a:endCxn id="11" idx="1"/>
              </p:cNvCxnSpPr>
              <p:nvPr/>
            </p:nvCxnSpPr>
            <p:spPr>
              <a:xfrm>
                <a:off x="5372274" y="3512126"/>
                <a:ext cx="516241" cy="1385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Gerade Verbindung mit Pfeil 18">
                <a:extLst>
                  <a:ext uri="{FF2B5EF4-FFF2-40B4-BE49-F238E27FC236}">
                    <a16:creationId xmlns:a16="http://schemas.microsoft.com/office/drawing/2014/main" id="{400BA203-0AAC-8E0A-20C5-19F671A75059}"/>
                  </a:ext>
                </a:extLst>
              </p:cNvPr>
              <p:cNvCxnSpPr>
                <a:stCxn id="15" idx="6"/>
                <a:endCxn id="12" idx="1"/>
              </p:cNvCxnSpPr>
              <p:nvPr/>
            </p:nvCxnSpPr>
            <p:spPr>
              <a:xfrm flipV="1">
                <a:off x="5429081" y="4702520"/>
                <a:ext cx="459434" cy="9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Gerade Verbindung mit Pfeil 19">
                <a:extLst>
                  <a:ext uri="{FF2B5EF4-FFF2-40B4-BE49-F238E27FC236}">
                    <a16:creationId xmlns:a16="http://schemas.microsoft.com/office/drawing/2014/main" id="{093909EF-3173-F294-BFEC-E6BDA3BBD9C4}"/>
                  </a:ext>
                </a:extLst>
              </p:cNvPr>
              <p:cNvCxnSpPr>
                <a:stCxn id="4" idx="2"/>
                <a:endCxn id="9" idx="3"/>
              </p:cNvCxnSpPr>
              <p:nvPr/>
            </p:nvCxnSpPr>
            <p:spPr>
              <a:xfrm flipH="1" flipV="1">
                <a:off x="6428515" y="2293357"/>
                <a:ext cx="1200153" cy="127276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Gerade Verbindung mit Pfeil 20">
                <a:extLst>
                  <a:ext uri="{FF2B5EF4-FFF2-40B4-BE49-F238E27FC236}">
                    <a16:creationId xmlns:a16="http://schemas.microsoft.com/office/drawing/2014/main" id="{5529EFA5-53A6-8F81-4367-3307CEF92DE7}"/>
                  </a:ext>
                </a:extLst>
              </p:cNvPr>
              <p:cNvCxnSpPr>
                <a:stCxn id="4" idx="2"/>
                <a:endCxn id="11" idx="3"/>
              </p:cNvCxnSpPr>
              <p:nvPr/>
            </p:nvCxnSpPr>
            <p:spPr>
              <a:xfrm flipH="1" flipV="1">
                <a:off x="6428515" y="3525981"/>
                <a:ext cx="1200153" cy="401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 Verbindung mit Pfeil 22">
                <a:extLst>
                  <a:ext uri="{FF2B5EF4-FFF2-40B4-BE49-F238E27FC236}">
                    <a16:creationId xmlns:a16="http://schemas.microsoft.com/office/drawing/2014/main" id="{B6899322-32F0-DAF8-402C-0AAFDC6BD45B}"/>
                  </a:ext>
                </a:extLst>
              </p:cNvPr>
              <p:cNvCxnSpPr>
                <a:stCxn id="4" idx="2"/>
                <a:endCxn id="12" idx="3"/>
              </p:cNvCxnSpPr>
              <p:nvPr/>
            </p:nvCxnSpPr>
            <p:spPr>
              <a:xfrm flipH="1">
                <a:off x="6428515" y="3566126"/>
                <a:ext cx="1200153" cy="11363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krümmte Verbindung 24">
                <a:extLst>
                  <a:ext uri="{FF2B5EF4-FFF2-40B4-BE49-F238E27FC236}">
                    <a16:creationId xmlns:a16="http://schemas.microsoft.com/office/drawing/2014/main" id="{E53FF210-0457-07CD-7353-441B8311ABA5}"/>
                  </a:ext>
                </a:extLst>
              </p:cNvPr>
              <p:cNvCxnSpPr>
                <a:stCxn id="13" idx="2"/>
                <a:endCxn id="13" idx="0"/>
              </p:cNvCxnSpPr>
              <p:nvPr/>
            </p:nvCxnSpPr>
            <p:spPr>
              <a:xfrm rot="10800000" flipH="1">
                <a:off x="4850274" y="2041357"/>
                <a:ext cx="261000" cy="261000"/>
              </a:xfrm>
              <a:prstGeom prst="curvedConnector4">
                <a:avLst>
                  <a:gd name="adj1" fmla="val -87586"/>
                  <a:gd name="adj2" fmla="val 187586"/>
                </a:avLst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krümmte Verbindung 26">
                <a:extLst>
                  <a:ext uri="{FF2B5EF4-FFF2-40B4-BE49-F238E27FC236}">
                    <a16:creationId xmlns:a16="http://schemas.microsoft.com/office/drawing/2014/main" id="{ECD1AF5A-38FE-5CD8-C0D9-7E2A5B5F427E}"/>
                  </a:ext>
                </a:extLst>
              </p:cNvPr>
              <p:cNvCxnSpPr>
                <a:stCxn id="14" idx="2"/>
                <a:endCxn id="14" idx="0"/>
              </p:cNvCxnSpPr>
              <p:nvPr/>
            </p:nvCxnSpPr>
            <p:spPr>
              <a:xfrm rot="10800000" flipH="1">
                <a:off x="4850274" y="3251126"/>
                <a:ext cx="261000" cy="261000"/>
              </a:xfrm>
              <a:prstGeom prst="curvedConnector4">
                <a:avLst>
                  <a:gd name="adj1" fmla="val -87586"/>
                  <a:gd name="adj2" fmla="val 187586"/>
                </a:avLst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krümmte Verbindung 27">
                <a:extLst>
                  <a:ext uri="{FF2B5EF4-FFF2-40B4-BE49-F238E27FC236}">
                    <a16:creationId xmlns:a16="http://schemas.microsoft.com/office/drawing/2014/main" id="{44EF9310-732B-CD9B-69C6-CEC3DAC4600B}"/>
                  </a:ext>
                </a:extLst>
              </p:cNvPr>
              <p:cNvCxnSpPr>
                <a:stCxn id="15" idx="2"/>
                <a:endCxn id="15" idx="0"/>
              </p:cNvCxnSpPr>
              <p:nvPr/>
            </p:nvCxnSpPr>
            <p:spPr>
              <a:xfrm rot="10800000" flipH="1">
                <a:off x="4907081" y="4450520"/>
                <a:ext cx="261000" cy="261000"/>
              </a:xfrm>
              <a:prstGeom prst="curvedConnector4">
                <a:avLst>
                  <a:gd name="adj1" fmla="val -87586"/>
                  <a:gd name="adj2" fmla="val 187586"/>
                </a:avLst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600E0A84-A4B1-CC52-CD7D-26374D1E4E76}"/>
                  </a:ext>
                </a:extLst>
              </p:cNvPr>
              <p:cNvSpPr txBox="1"/>
              <p:nvPr/>
            </p:nvSpPr>
            <p:spPr>
              <a:xfrm rot="16200000">
                <a:off x="3307260" y="3253481"/>
                <a:ext cx="22463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400" dirty="0"/>
                  <a:t>Residuen</a:t>
                </a:r>
              </a:p>
            </p:txBody>
          </p:sp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2820BE22-0CC2-45C2-234F-63451425675C}"/>
                  </a:ext>
                </a:extLst>
              </p:cNvPr>
              <p:cNvSpPr txBox="1"/>
              <p:nvPr/>
            </p:nvSpPr>
            <p:spPr>
              <a:xfrm>
                <a:off x="6741105" y="2209692"/>
                <a:ext cx="343026" cy="30777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400" b="0" i="0" dirty="0">
                    <a:solidFill>
                      <a:srgbClr val="000000"/>
                    </a:solidFill>
                    <a:effectLst/>
                    <a:latin typeface="MJXc-TeX-math-I"/>
                  </a:rPr>
                  <a:t>1</a:t>
                </a:r>
                <a:endParaRPr lang="de-DE" sz="1400" baseline="-25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E3438174-548C-837C-3D5E-EAA9D1BE0BAC}"/>
                </a:ext>
              </a:extLst>
            </p:cNvPr>
            <p:cNvSpPr txBox="1"/>
            <p:nvPr/>
          </p:nvSpPr>
          <p:spPr>
            <a:xfrm>
              <a:off x="8782590" y="3167779"/>
              <a:ext cx="343026" cy="3077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1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4A107015-287F-9A6D-6F0E-7950422E4C63}"/>
                </a:ext>
              </a:extLst>
            </p:cNvPr>
            <p:cNvSpPr txBox="1"/>
            <p:nvPr/>
          </p:nvSpPr>
          <p:spPr>
            <a:xfrm>
              <a:off x="8782590" y="3875522"/>
              <a:ext cx="343026" cy="3077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1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047B3B3D-74E3-D715-3F94-CB81CA94195F}"/>
                </a:ext>
              </a:extLst>
            </p:cNvPr>
            <p:cNvSpPr txBox="1"/>
            <p:nvPr/>
          </p:nvSpPr>
          <p:spPr>
            <a:xfrm>
              <a:off x="1269122" y="1024979"/>
              <a:ext cx="247098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Komplexes Modell</a:t>
              </a:r>
            </a:p>
            <a:p>
              <a:pPr algn="ctr"/>
              <a:r>
                <a:rPr lang="de-DE" sz="1400" dirty="0"/>
                <a:t>6 zu schätzende Parameter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2DE8104C-7E1E-8DA3-C2FD-08BB977D4544}"/>
                </a:ext>
              </a:extLst>
            </p:cNvPr>
            <p:cNvSpPr txBox="1"/>
            <p:nvPr/>
          </p:nvSpPr>
          <p:spPr>
            <a:xfrm>
              <a:off x="7079065" y="1017996"/>
              <a:ext cx="24709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Einfaches Modell</a:t>
              </a:r>
            </a:p>
            <a:p>
              <a:pPr algn="ctr"/>
              <a:r>
                <a:rPr lang="de-DE" sz="1400" dirty="0"/>
                <a:t>4 zu schätzende Parameter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4686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76D97-2195-7C0B-2BCC-A22CC52A8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2A5621BF-F829-D021-D86A-7D75E3C10D9A}"/>
              </a:ext>
            </a:extLst>
          </p:cNvPr>
          <p:cNvGrpSpPr/>
          <p:nvPr/>
        </p:nvGrpSpPr>
        <p:grpSpPr>
          <a:xfrm>
            <a:off x="1180648" y="1597195"/>
            <a:ext cx="7064175" cy="3590581"/>
            <a:chOff x="1180648" y="1597195"/>
            <a:chExt cx="7064175" cy="3590581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C4BCBD7-37C3-8152-F208-C59312843511}"/>
                </a:ext>
              </a:extLst>
            </p:cNvPr>
            <p:cNvSpPr/>
            <p:nvPr/>
          </p:nvSpPr>
          <p:spPr>
            <a:xfrm>
              <a:off x="4676660" y="1597195"/>
              <a:ext cx="1801091" cy="6486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x</a:t>
              </a:r>
              <a:r>
                <a:rPr lang="de-DE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64B75F0-63BA-E29B-E998-E518C4C6A8A1}"/>
                </a:ext>
              </a:extLst>
            </p:cNvPr>
            <p:cNvSpPr/>
            <p:nvPr/>
          </p:nvSpPr>
          <p:spPr>
            <a:xfrm>
              <a:off x="4676660" y="2575860"/>
              <a:ext cx="1801091" cy="6486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x</a:t>
              </a:r>
              <a:r>
                <a:rPr lang="de-DE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C1868FE2-F039-793F-FA29-F17A3AAD4C4F}"/>
                </a:ext>
              </a:extLst>
            </p:cNvPr>
            <p:cNvSpPr/>
            <p:nvPr/>
          </p:nvSpPr>
          <p:spPr>
            <a:xfrm>
              <a:off x="4676659" y="3554525"/>
              <a:ext cx="1801091" cy="6486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x</a:t>
              </a:r>
              <a:r>
                <a:rPr lang="de-DE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13A08DDE-001D-E230-92B4-BD88C239B32B}"/>
                </a:ext>
              </a:extLst>
            </p:cNvPr>
            <p:cNvSpPr/>
            <p:nvPr/>
          </p:nvSpPr>
          <p:spPr>
            <a:xfrm>
              <a:off x="4676659" y="4539116"/>
              <a:ext cx="1801091" cy="6486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x</a:t>
              </a:r>
              <a:r>
                <a:rPr lang="de-DE" baseline="-25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98C11374-61F3-376C-794C-0C612A40BC4F}"/>
                </a:ext>
              </a:extLst>
            </p:cNvPr>
            <p:cNvSpPr/>
            <p:nvPr/>
          </p:nvSpPr>
          <p:spPr>
            <a:xfrm>
              <a:off x="1180648" y="3104670"/>
              <a:ext cx="2179320" cy="6486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Latentes Konstrukt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354BB6F-1B20-CA2F-9288-4FCE3007BE75}"/>
                </a:ext>
              </a:extLst>
            </p:cNvPr>
            <p:cNvSpPr/>
            <p:nvPr/>
          </p:nvSpPr>
          <p:spPr>
            <a:xfrm>
              <a:off x="7722823" y="1660525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b="0" i="1" u="none" strike="noStrike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e</a:t>
              </a:r>
              <a:r>
                <a:rPr lang="de-DE" sz="1600" b="0" i="1" u="none" strike="noStrike" baseline="-25000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1</a:t>
              </a:r>
              <a:endParaRPr lang="de-DE" sz="1600" baseline="-2500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B3A13D2-5E9E-30D1-CB54-2351476A5B54}"/>
                </a:ext>
              </a:extLst>
            </p:cNvPr>
            <p:cNvSpPr/>
            <p:nvPr/>
          </p:nvSpPr>
          <p:spPr>
            <a:xfrm>
              <a:off x="7722823" y="2639190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b="0" i="1" u="none" strike="noStrike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e</a:t>
              </a:r>
              <a:r>
                <a:rPr lang="de-DE" sz="1600" i="1" baseline="-25000" dirty="0">
                  <a:solidFill>
                    <a:srgbClr val="303538"/>
                  </a:solidFill>
                  <a:latin typeface="Merriweather" panose="020F0502020204030204" pitchFamily="34" charset="0"/>
                </a:rPr>
                <a:t>2</a:t>
              </a:r>
              <a:endParaRPr lang="de-DE" sz="1600" baseline="-25000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B1E071C-701A-32A7-62CD-C702EB7D6569}"/>
                </a:ext>
              </a:extLst>
            </p:cNvPr>
            <p:cNvSpPr/>
            <p:nvPr/>
          </p:nvSpPr>
          <p:spPr>
            <a:xfrm>
              <a:off x="7722823" y="3617855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b="0" i="1" u="none" strike="noStrike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e</a:t>
              </a:r>
              <a:r>
                <a:rPr lang="de-DE" sz="1600" i="1" baseline="-25000" dirty="0">
                  <a:solidFill>
                    <a:srgbClr val="303538"/>
                  </a:solidFill>
                  <a:latin typeface="Merriweather" panose="020F0502020204030204" pitchFamily="34" charset="0"/>
                </a:rPr>
                <a:t>3</a:t>
              </a:r>
              <a:endParaRPr lang="de-DE" sz="1600" baseline="-25000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ABE8585-95FB-2270-6E0B-6679815A0B66}"/>
                </a:ext>
              </a:extLst>
            </p:cNvPr>
            <p:cNvSpPr/>
            <p:nvPr/>
          </p:nvSpPr>
          <p:spPr>
            <a:xfrm>
              <a:off x="7722823" y="4596520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550" b="0" i="1" u="none" strike="noStrike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e</a:t>
              </a:r>
              <a:r>
                <a:rPr lang="de-DE" sz="1550" i="1" baseline="-25000" dirty="0">
                  <a:solidFill>
                    <a:srgbClr val="303538"/>
                  </a:solidFill>
                  <a:latin typeface="Merriweather" panose="020F0502020204030204" pitchFamily="34" charset="0"/>
                </a:rPr>
                <a:t>4</a:t>
              </a:r>
              <a:endParaRPr lang="de-DE" sz="1550" baseline="-25000" dirty="0"/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21C40FDA-D519-2256-7140-13276D720873}"/>
                </a:ext>
              </a:extLst>
            </p:cNvPr>
            <p:cNvCxnSpPr>
              <a:stCxn id="4" idx="1"/>
              <a:endCxn id="11" idx="3"/>
            </p:cNvCxnSpPr>
            <p:nvPr/>
          </p:nvCxnSpPr>
          <p:spPr>
            <a:xfrm flipH="1">
              <a:off x="3359968" y="1921525"/>
              <a:ext cx="1316692" cy="15074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70AE69B3-AAAF-11E8-FC18-7F034F6F6AC3}"/>
                </a:ext>
              </a:extLst>
            </p:cNvPr>
            <p:cNvCxnSpPr>
              <a:stCxn id="5" idx="1"/>
              <a:endCxn id="11" idx="3"/>
            </p:cNvCxnSpPr>
            <p:nvPr/>
          </p:nvCxnSpPr>
          <p:spPr>
            <a:xfrm flipH="1">
              <a:off x="3359968" y="2900190"/>
              <a:ext cx="1316692" cy="5288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6C2B6468-87F3-9CDD-0A5F-33C4D3DB7777}"/>
                </a:ext>
              </a:extLst>
            </p:cNvPr>
            <p:cNvCxnSpPr>
              <a:stCxn id="6" idx="1"/>
              <a:endCxn id="11" idx="3"/>
            </p:cNvCxnSpPr>
            <p:nvPr/>
          </p:nvCxnSpPr>
          <p:spPr>
            <a:xfrm flipH="1" flipV="1">
              <a:off x="3359968" y="3429000"/>
              <a:ext cx="1316691" cy="4498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B76F585C-2CDC-C645-47E2-9923F071ED0B}"/>
                </a:ext>
              </a:extLst>
            </p:cNvPr>
            <p:cNvCxnSpPr>
              <a:stCxn id="7" idx="1"/>
              <a:endCxn id="11" idx="3"/>
            </p:cNvCxnSpPr>
            <p:nvPr/>
          </p:nvCxnSpPr>
          <p:spPr>
            <a:xfrm flipH="1" flipV="1">
              <a:off x="3359968" y="3429000"/>
              <a:ext cx="1316691" cy="14344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D6FBDFB2-D2AC-460F-7C37-B1001C0B3747}"/>
                </a:ext>
              </a:extLst>
            </p:cNvPr>
            <p:cNvCxnSpPr>
              <a:stCxn id="13" idx="2"/>
              <a:endCxn id="4" idx="3"/>
            </p:cNvCxnSpPr>
            <p:nvPr/>
          </p:nvCxnSpPr>
          <p:spPr>
            <a:xfrm flipH="1">
              <a:off x="6477751" y="1921525"/>
              <a:ext cx="124507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3AE5DA84-32E1-4D2F-A752-666D58BDE81F}"/>
                </a:ext>
              </a:extLst>
            </p:cNvPr>
            <p:cNvCxnSpPr>
              <a:stCxn id="15" idx="2"/>
              <a:endCxn id="5" idx="3"/>
            </p:cNvCxnSpPr>
            <p:nvPr/>
          </p:nvCxnSpPr>
          <p:spPr>
            <a:xfrm flipH="1">
              <a:off x="6477751" y="2900190"/>
              <a:ext cx="124507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5E2CACAA-17AB-64A3-BEE8-79F1BD261954}"/>
                </a:ext>
              </a:extLst>
            </p:cNvPr>
            <p:cNvCxnSpPr>
              <a:stCxn id="17" idx="2"/>
              <a:endCxn id="6" idx="3"/>
            </p:cNvCxnSpPr>
            <p:nvPr/>
          </p:nvCxnSpPr>
          <p:spPr>
            <a:xfrm flipH="1">
              <a:off x="6477750" y="3878855"/>
              <a:ext cx="12450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F51C9EC8-A3A3-2C80-B5FF-8F7779FC78C2}"/>
                </a:ext>
              </a:extLst>
            </p:cNvPr>
            <p:cNvCxnSpPr>
              <a:stCxn id="19" idx="2"/>
              <a:endCxn id="7" idx="3"/>
            </p:cNvCxnSpPr>
            <p:nvPr/>
          </p:nvCxnSpPr>
          <p:spPr>
            <a:xfrm flipH="1">
              <a:off x="6477750" y="4857520"/>
              <a:ext cx="1245073" cy="59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E772B96-49C3-5575-479F-2EF68E60AD12}"/>
                </a:ext>
              </a:extLst>
            </p:cNvPr>
            <p:cNvSpPr/>
            <p:nvPr/>
          </p:nvSpPr>
          <p:spPr>
            <a:xfrm>
              <a:off x="3893660" y="1985871"/>
              <a:ext cx="522000" cy="522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1" u="none" strike="noStrike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λ</a:t>
              </a:r>
              <a:r>
                <a:rPr lang="de-DE" sz="1600" b="0" i="1" u="none" strike="noStrike" baseline="-25000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1</a:t>
              </a:r>
              <a:endParaRPr lang="de-DE" sz="1600" baseline="-25000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2A6ED0C-FBCE-218D-9841-7AE9609D51EB}"/>
                </a:ext>
              </a:extLst>
            </p:cNvPr>
            <p:cNvSpPr/>
            <p:nvPr/>
          </p:nvSpPr>
          <p:spPr>
            <a:xfrm>
              <a:off x="3893660" y="2647569"/>
              <a:ext cx="522000" cy="522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1" u="none" strike="noStrike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λ</a:t>
              </a:r>
              <a:r>
                <a:rPr lang="de-DE" sz="1600" i="1" baseline="-25000" dirty="0">
                  <a:solidFill>
                    <a:srgbClr val="303538"/>
                  </a:solidFill>
                  <a:latin typeface="Merriweather" panose="020F0502020204030204" pitchFamily="34" charset="0"/>
                </a:rPr>
                <a:t>2</a:t>
              </a:r>
              <a:endParaRPr lang="de-DE" sz="1600" baseline="-25000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22C46BF-064C-20B6-42F8-769939CBE3D8}"/>
                </a:ext>
              </a:extLst>
            </p:cNvPr>
            <p:cNvSpPr/>
            <p:nvPr/>
          </p:nvSpPr>
          <p:spPr>
            <a:xfrm>
              <a:off x="3893660" y="3241770"/>
              <a:ext cx="522000" cy="522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1" u="none" strike="noStrike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λ</a:t>
              </a:r>
              <a:r>
                <a:rPr lang="de-DE" sz="1600" b="0" i="1" u="none" strike="noStrike" baseline="-25000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3</a:t>
              </a:r>
              <a:endParaRPr lang="de-DE" sz="1600" baseline="-25000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99E6E35-5434-825F-C86A-527291F6F110}"/>
                </a:ext>
              </a:extLst>
            </p:cNvPr>
            <p:cNvSpPr/>
            <p:nvPr/>
          </p:nvSpPr>
          <p:spPr>
            <a:xfrm>
              <a:off x="3893660" y="3770580"/>
              <a:ext cx="522000" cy="522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1" u="none" strike="noStrike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λ</a:t>
              </a:r>
              <a:r>
                <a:rPr lang="de-DE" sz="1600" i="1" baseline="-25000" dirty="0">
                  <a:solidFill>
                    <a:srgbClr val="303538"/>
                  </a:solidFill>
                  <a:latin typeface="Merriweather" panose="020F0502020204030204" pitchFamily="34" charset="0"/>
                </a:rPr>
                <a:t>4</a:t>
              </a:r>
              <a:endParaRPr lang="de-DE" sz="16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3323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E4F9D-BB64-EA5B-A861-F785BB171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F2CAC10-022E-3EC0-2AD9-D374ECB2F3B9}"/>
              </a:ext>
            </a:extLst>
          </p:cNvPr>
          <p:cNvGrpSpPr/>
          <p:nvPr/>
        </p:nvGrpSpPr>
        <p:grpSpPr>
          <a:xfrm>
            <a:off x="4276548" y="2023357"/>
            <a:ext cx="4540120" cy="2949163"/>
            <a:chOff x="4276548" y="2023357"/>
            <a:chExt cx="4540120" cy="294916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F8A7E73-6A74-67C1-E41B-B5B8555B09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28668" y="2972126"/>
              <a:ext cx="1188000" cy="118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b="0" i="0" dirty="0">
                  <a:solidFill>
                    <a:srgbClr val="000000"/>
                  </a:solidFill>
                  <a:effectLst/>
                  <a:latin typeface="MJXc-TeX-math-I"/>
                </a:rPr>
                <a:t>ξ</a:t>
              </a:r>
              <a:r>
                <a:rPr lang="de-DE" b="0" i="0" dirty="0">
                  <a:solidFill>
                    <a:srgbClr val="000000"/>
                  </a:solidFill>
                  <a:effectLst/>
                  <a:latin typeface="MJXc-TeX-math-I"/>
                </a:rPr>
                <a:t> </a:t>
              </a:r>
            </a:p>
          </p:txBody>
        </p:sp>
        <p:cxnSp>
          <p:nvCxnSpPr>
            <p:cNvPr id="16" name="Gekrümmte Verbindung 15">
              <a:extLst>
                <a:ext uri="{FF2B5EF4-FFF2-40B4-BE49-F238E27FC236}">
                  <a16:creationId xmlns:a16="http://schemas.microsoft.com/office/drawing/2014/main" id="{114FF9B0-CDC3-1D49-29E3-8D2548AE0CE5}"/>
                </a:ext>
              </a:extLst>
            </p:cNvPr>
            <p:cNvCxnSpPr>
              <a:stCxn id="10" idx="1"/>
              <a:endCxn id="10" idx="7"/>
            </p:cNvCxnSpPr>
            <p:nvPr/>
          </p:nvCxnSpPr>
          <p:spPr>
            <a:xfrm rot="5400000" flipH="1" flipV="1">
              <a:off x="8222668" y="2726084"/>
              <a:ext cx="12700" cy="840042"/>
            </a:xfrm>
            <a:prstGeom prst="curvedConnector3">
              <a:avLst>
                <a:gd name="adj1" fmla="val 4479000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C276E6A4-61BC-FECD-6A38-2CC56CC4703F}"/>
                </a:ext>
              </a:extLst>
            </p:cNvPr>
            <p:cNvSpPr/>
            <p:nvPr/>
          </p:nvSpPr>
          <p:spPr>
            <a:xfrm>
              <a:off x="5888515" y="2023357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x</a:t>
              </a:r>
              <a:r>
                <a:rPr lang="de-DE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1BC5D204-900A-731C-1A76-1475E2571A2A}"/>
                </a:ext>
              </a:extLst>
            </p:cNvPr>
            <p:cNvSpPr/>
            <p:nvPr/>
          </p:nvSpPr>
          <p:spPr>
            <a:xfrm>
              <a:off x="5888515" y="3255981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x</a:t>
              </a:r>
              <a:r>
                <a:rPr lang="de-DE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CFFE4632-38E3-5B82-2F70-7CC411860D8C}"/>
                </a:ext>
              </a:extLst>
            </p:cNvPr>
            <p:cNvSpPr/>
            <p:nvPr/>
          </p:nvSpPr>
          <p:spPr>
            <a:xfrm>
              <a:off x="5888515" y="4432520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x</a:t>
              </a:r>
              <a:r>
                <a:rPr lang="de-DE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933D677-3FB1-3661-53DE-29E93ABB5B6B}"/>
                </a:ext>
              </a:extLst>
            </p:cNvPr>
            <p:cNvSpPr/>
            <p:nvPr/>
          </p:nvSpPr>
          <p:spPr>
            <a:xfrm>
              <a:off x="4850274" y="2041357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b="0" i="1" baseline="-25000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1</a:t>
              </a:r>
              <a:endParaRPr lang="de-DE" sz="1600" baseline="-250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351F283-1566-36B0-4E6B-D80CB57C6C40}"/>
                </a:ext>
              </a:extLst>
            </p:cNvPr>
            <p:cNvSpPr/>
            <p:nvPr/>
          </p:nvSpPr>
          <p:spPr>
            <a:xfrm>
              <a:off x="4850274" y="3251126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i="1" baseline="-25000" dirty="0">
                  <a:solidFill>
                    <a:srgbClr val="303538"/>
                  </a:solidFill>
                  <a:latin typeface="Merriweather" panose="020F0502020204030204" pitchFamily="34" charset="0"/>
                </a:rPr>
                <a:t>2</a:t>
              </a:r>
              <a:endParaRPr lang="de-DE" sz="1600" baseline="-25000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5ECEF75-5299-C756-F60C-72EFCBE4E291}"/>
                </a:ext>
              </a:extLst>
            </p:cNvPr>
            <p:cNvSpPr/>
            <p:nvPr/>
          </p:nvSpPr>
          <p:spPr>
            <a:xfrm>
              <a:off x="4907081" y="4450520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i="1" baseline="-25000" dirty="0">
                  <a:solidFill>
                    <a:srgbClr val="303538"/>
                  </a:solidFill>
                  <a:latin typeface="Merriweather" panose="020F0502020204030204" pitchFamily="34" charset="0"/>
                </a:rPr>
                <a:t>3</a:t>
              </a:r>
              <a:endParaRPr lang="de-DE" sz="1600" baseline="-25000" dirty="0"/>
            </a:p>
          </p:txBody>
        </p: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F0CFFAB5-1711-E2F4-B338-D28371FDCA77}"/>
                </a:ext>
              </a:extLst>
            </p:cNvPr>
            <p:cNvCxnSpPr>
              <a:stCxn id="34" idx="6"/>
              <a:endCxn id="22" idx="1"/>
            </p:cNvCxnSpPr>
            <p:nvPr/>
          </p:nvCxnSpPr>
          <p:spPr>
            <a:xfrm flipV="1">
              <a:off x="5372274" y="2293357"/>
              <a:ext cx="516241" cy="9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A40C2FA4-B2E8-0025-202E-51754C0FEB43}"/>
                </a:ext>
              </a:extLst>
            </p:cNvPr>
            <p:cNvCxnSpPr>
              <a:stCxn id="40" idx="6"/>
              <a:endCxn id="24" idx="1"/>
            </p:cNvCxnSpPr>
            <p:nvPr/>
          </p:nvCxnSpPr>
          <p:spPr>
            <a:xfrm>
              <a:off x="5372274" y="3512126"/>
              <a:ext cx="516241" cy="138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AD948A27-D5E6-D577-D43E-652F45C4FA41}"/>
                </a:ext>
              </a:extLst>
            </p:cNvPr>
            <p:cNvCxnSpPr>
              <a:stCxn id="41" idx="6"/>
              <a:endCxn id="26" idx="1"/>
            </p:cNvCxnSpPr>
            <p:nvPr/>
          </p:nvCxnSpPr>
          <p:spPr>
            <a:xfrm flipV="1">
              <a:off x="5429081" y="4702520"/>
              <a:ext cx="459434" cy="9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ED31E591-A011-B28D-CBA8-DE72A0A89441}"/>
                </a:ext>
              </a:extLst>
            </p:cNvPr>
            <p:cNvCxnSpPr>
              <a:stCxn id="10" idx="2"/>
              <a:endCxn id="22" idx="3"/>
            </p:cNvCxnSpPr>
            <p:nvPr/>
          </p:nvCxnSpPr>
          <p:spPr>
            <a:xfrm flipH="1" flipV="1">
              <a:off x="6428515" y="2293357"/>
              <a:ext cx="1200153" cy="1272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70471D66-F337-6097-EB9D-ABAF864E4818}"/>
                </a:ext>
              </a:extLst>
            </p:cNvPr>
            <p:cNvCxnSpPr>
              <a:stCxn id="10" idx="2"/>
              <a:endCxn id="24" idx="3"/>
            </p:cNvCxnSpPr>
            <p:nvPr/>
          </p:nvCxnSpPr>
          <p:spPr>
            <a:xfrm flipH="1" flipV="1">
              <a:off x="6428515" y="3525981"/>
              <a:ext cx="1200153" cy="401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 Verbindung mit Pfeil 71">
              <a:extLst>
                <a:ext uri="{FF2B5EF4-FFF2-40B4-BE49-F238E27FC236}">
                  <a16:creationId xmlns:a16="http://schemas.microsoft.com/office/drawing/2014/main" id="{D23899A4-956A-3681-5593-9CC43ECA7172}"/>
                </a:ext>
              </a:extLst>
            </p:cNvPr>
            <p:cNvCxnSpPr>
              <a:stCxn id="10" idx="2"/>
              <a:endCxn id="26" idx="3"/>
            </p:cNvCxnSpPr>
            <p:nvPr/>
          </p:nvCxnSpPr>
          <p:spPr>
            <a:xfrm flipH="1">
              <a:off x="6428515" y="3566126"/>
              <a:ext cx="1200153" cy="11363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krümmte Verbindung 79">
              <a:extLst>
                <a:ext uri="{FF2B5EF4-FFF2-40B4-BE49-F238E27FC236}">
                  <a16:creationId xmlns:a16="http://schemas.microsoft.com/office/drawing/2014/main" id="{7652AB49-9266-1AA6-F811-3F99531BFDBF}"/>
                </a:ext>
              </a:extLst>
            </p:cNvPr>
            <p:cNvCxnSpPr>
              <a:stCxn id="34" idx="2"/>
              <a:endCxn id="34" idx="0"/>
            </p:cNvCxnSpPr>
            <p:nvPr/>
          </p:nvCxnSpPr>
          <p:spPr>
            <a:xfrm rot="10800000" flipH="1">
              <a:off x="4850274" y="2041357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krümmte Verbindung 81">
              <a:extLst>
                <a:ext uri="{FF2B5EF4-FFF2-40B4-BE49-F238E27FC236}">
                  <a16:creationId xmlns:a16="http://schemas.microsoft.com/office/drawing/2014/main" id="{517D243C-23F6-321E-DFEB-B68E937B8B8A}"/>
                </a:ext>
              </a:extLst>
            </p:cNvPr>
            <p:cNvCxnSpPr>
              <a:stCxn id="40" idx="2"/>
              <a:endCxn id="40" idx="0"/>
            </p:cNvCxnSpPr>
            <p:nvPr/>
          </p:nvCxnSpPr>
          <p:spPr>
            <a:xfrm rot="10800000" flipH="1">
              <a:off x="4850274" y="3251126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krümmte Verbindung 83">
              <a:extLst>
                <a:ext uri="{FF2B5EF4-FFF2-40B4-BE49-F238E27FC236}">
                  <a16:creationId xmlns:a16="http://schemas.microsoft.com/office/drawing/2014/main" id="{E28BCEAB-E844-2669-44B9-75F509481B53}"/>
                </a:ext>
              </a:extLst>
            </p:cNvPr>
            <p:cNvCxnSpPr>
              <a:stCxn id="41" idx="2"/>
              <a:endCxn id="41" idx="0"/>
            </p:cNvCxnSpPr>
            <p:nvPr/>
          </p:nvCxnSpPr>
          <p:spPr>
            <a:xfrm rot="10800000" flipH="1">
              <a:off x="4907081" y="4450520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feld 99">
              <a:extLst>
                <a:ext uri="{FF2B5EF4-FFF2-40B4-BE49-F238E27FC236}">
                  <a16:creationId xmlns:a16="http://schemas.microsoft.com/office/drawing/2014/main" id="{3CB85336-F100-8768-475E-50390EC51174}"/>
                </a:ext>
              </a:extLst>
            </p:cNvPr>
            <p:cNvSpPr txBox="1"/>
            <p:nvPr/>
          </p:nvSpPr>
          <p:spPr>
            <a:xfrm rot="16200000">
              <a:off x="3307260" y="3253481"/>
              <a:ext cx="2246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Residuen</a:t>
              </a: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A39D3B48-E7C9-7721-C5F6-64B79D83E895}"/>
                </a:ext>
              </a:extLst>
            </p:cNvPr>
            <p:cNvSpPr txBox="1"/>
            <p:nvPr/>
          </p:nvSpPr>
          <p:spPr>
            <a:xfrm>
              <a:off x="6264394" y="3152455"/>
              <a:ext cx="12880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λ</a:t>
              </a:r>
              <a:r>
                <a:rPr lang="de-DE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x</a:t>
              </a:r>
              <a:r>
                <a:rPr lang="de-DE" sz="1400" b="0" i="0" baseline="-25000" dirty="0">
                  <a:effectLst/>
                  <a:latin typeface="MJXc-TeX-math-I"/>
                </a:rPr>
                <a:t>2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140451E7-0987-BB4F-CDE4-59DC8CC8014A}"/>
                </a:ext>
              </a:extLst>
            </p:cNvPr>
            <p:cNvSpPr txBox="1"/>
            <p:nvPr/>
          </p:nvSpPr>
          <p:spPr>
            <a:xfrm>
              <a:off x="6238701" y="3800070"/>
              <a:ext cx="12880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λ</a:t>
              </a:r>
              <a:r>
                <a:rPr lang="de-DE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x</a:t>
              </a:r>
              <a:r>
                <a:rPr lang="de-DE" sz="1400" baseline="-25000" dirty="0">
                  <a:solidFill>
                    <a:srgbClr val="000000"/>
                  </a:solidFill>
                  <a:latin typeface="MJXc-TeX-math-I"/>
                </a:rPr>
                <a:t>3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CDA2233F-AB25-B760-2C89-3C5F68871743}"/>
                </a:ext>
              </a:extLst>
            </p:cNvPr>
            <p:cNvSpPr txBox="1"/>
            <p:nvPr/>
          </p:nvSpPr>
          <p:spPr>
            <a:xfrm>
              <a:off x="6290587" y="2349038"/>
              <a:ext cx="12880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λ</a:t>
              </a:r>
              <a:r>
                <a:rPr lang="de-DE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x</a:t>
              </a:r>
              <a:r>
                <a:rPr lang="de-DE" sz="1400" baseline="-25000" dirty="0">
                  <a:solidFill>
                    <a:srgbClr val="000000"/>
                  </a:solidFill>
                  <a:latin typeface="MJXc-TeX-math-I"/>
                </a:rPr>
                <a:t>1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A7DDEF08-4AAE-F780-ED5D-40790D7603D4}"/>
                </a:ext>
              </a:extLst>
            </p:cNvPr>
            <p:cNvSpPr txBox="1"/>
            <p:nvPr/>
          </p:nvSpPr>
          <p:spPr>
            <a:xfrm>
              <a:off x="8048497" y="2176178"/>
              <a:ext cx="373104" cy="3077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1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4577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ADF6F-8BE2-5E9E-BACE-2EACA948C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5DADD6C-6956-4CA7-1104-4FA1361DD0EA}"/>
              </a:ext>
            </a:extLst>
          </p:cNvPr>
          <p:cNvGrpSpPr/>
          <p:nvPr/>
        </p:nvGrpSpPr>
        <p:grpSpPr>
          <a:xfrm>
            <a:off x="4276548" y="1904402"/>
            <a:ext cx="4540120" cy="3068118"/>
            <a:chOff x="4276548" y="1904402"/>
            <a:chExt cx="4540120" cy="306811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2DCF644-2FD3-E401-AB82-707AEE5525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28668" y="2972126"/>
              <a:ext cx="1188000" cy="118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b="0" i="0" dirty="0">
                  <a:solidFill>
                    <a:srgbClr val="000000"/>
                  </a:solidFill>
                  <a:effectLst/>
                  <a:latin typeface="MJXc-TeX-math-I"/>
                </a:rPr>
                <a:t>ξ</a:t>
              </a:r>
              <a:r>
                <a:rPr lang="de-DE" b="0" i="0" dirty="0">
                  <a:solidFill>
                    <a:srgbClr val="000000"/>
                  </a:solidFill>
                  <a:effectLst/>
                  <a:latin typeface="MJXc-TeX-math-I"/>
                </a:rPr>
                <a:t> </a:t>
              </a:r>
            </a:p>
          </p:txBody>
        </p:sp>
        <p:cxnSp>
          <p:nvCxnSpPr>
            <p:cNvPr id="16" name="Gekrümmte Verbindung 15">
              <a:extLst>
                <a:ext uri="{FF2B5EF4-FFF2-40B4-BE49-F238E27FC236}">
                  <a16:creationId xmlns:a16="http://schemas.microsoft.com/office/drawing/2014/main" id="{23FD2082-0DDA-2D26-2FBC-F11DF25C7E6C}"/>
                </a:ext>
              </a:extLst>
            </p:cNvPr>
            <p:cNvCxnSpPr>
              <a:stCxn id="10" idx="1"/>
              <a:endCxn id="10" idx="7"/>
            </p:cNvCxnSpPr>
            <p:nvPr/>
          </p:nvCxnSpPr>
          <p:spPr>
            <a:xfrm rot="5400000" flipH="1" flipV="1">
              <a:off x="8222668" y="2726084"/>
              <a:ext cx="12700" cy="840042"/>
            </a:xfrm>
            <a:prstGeom prst="curvedConnector3">
              <a:avLst>
                <a:gd name="adj1" fmla="val 4479000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43F65953-B9C1-2B2B-DE9A-551389A2EE4B}"/>
                </a:ext>
              </a:extLst>
            </p:cNvPr>
            <p:cNvSpPr/>
            <p:nvPr/>
          </p:nvSpPr>
          <p:spPr>
            <a:xfrm>
              <a:off x="5888515" y="2023357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x</a:t>
              </a:r>
              <a:r>
                <a:rPr lang="de-DE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44A49528-6F40-6C15-C98B-B50DA62043F5}"/>
                </a:ext>
              </a:extLst>
            </p:cNvPr>
            <p:cNvSpPr/>
            <p:nvPr/>
          </p:nvSpPr>
          <p:spPr>
            <a:xfrm>
              <a:off x="5888515" y="3255981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x</a:t>
              </a:r>
              <a:r>
                <a:rPr lang="de-DE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779B7F41-5753-528B-3D99-F77891C776FD}"/>
                </a:ext>
              </a:extLst>
            </p:cNvPr>
            <p:cNvSpPr/>
            <p:nvPr/>
          </p:nvSpPr>
          <p:spPr>
            <a:xfrm>
              <a:off x="5888515" y="4432520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x</a:t>
              </a:r>
              <a:r>
                <a:rPr lang="de-DE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B1C28C2-9008-38D8-7EE4-F880DE35685B}"/>
                </a:ext>
              </a:extLst>
            </p:cNvPr>
            <p:cNvSpPr/>
            <p:nvPr/>
          </p:nvSpPr>
          <p:spPr>
            <a:xfrm>
              <a:off x="4850274" y="2041357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b="0" i="1" baseline="-25000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1</a:t>
              </a:r>
              <a:endParaRPr lang="de-DE" sz="1600" baseline="-250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3F362DA-FA4A-6F2A-D7C6-3DF76774EFC8}"/>
                </a:ext>
              </a:extLst>
            </p:cNvPr>
            <p:cNvSpPr/>
            <p:nvPr/>
          </p:nvSpPr>
          <p:spPr>
            <a:xfrm>
              <a:off x="4850274" y="3251126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i="1" baseline="-25000" dirty="0">
                  <a:solidFill>
                    <a:srgbClr val="303538"/>
                  </a:solidFill>
                  <a:latin typeface="Merriweather" panose="020F0502020204030204" pitchFamily="34" charset="0"/>
                </a:rPr>
                <a:t>2</a:t>
              </a:r>
              <a:endParaRPr lang="de-DE" sz="1600" baseline="-25000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77FA94C-EE7E-B577-F8A1-78FA68D40FFB}"/>
                </a:ext>
              </a:extLst>
            </p:cNvPr>
            <p:cNvSpPr/>
            <p:nvPr/>
          </p:nvSpPr>
          <p:spPr>
            <a:xfrm>
              <a:off x="4907081" y="4450520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i="1" baseline="-25000" dirty="0">
                  <a:solidFill>
                    <a:srgbClr val="303538"/>
                  </a:solidFill>
                  <a:latin typeface="Merriweather" panose="020F0502020204030204" pitchFamily="34" charset="0"/>
                </a:rPr>
                <a:t>3</a:t>
              </a:r>
              <a:endParaRPr lang="de-DE" sz="1600" baseline="-25000" dirty="0"/>
            </a:p>
          </p:txBody>
        </p: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A7416133-DB92-E1EE-3480-36C7EEDD077F}"/>
                </a:ext>
              </a:extLst>
            </p:cNvPr>
            <p:cNvCxnSpPr>
              <a:stCxn id="34" idx="6"/>
              <a:endCxn id="22" idx="1"/>
            </p:cNvCxnSpPr>
            <p:nvPr/>
          </p:nvCxnSpPr>
          <p:spPr>
            <a:xfrm flipV="1">
              <a:off x="5372274" y="2293357"/>
              <a:ext cx="516241" cy="9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068E9FB4-1E22-2B4E-30B9-D89A74C0618B}"/>
                </a:ext>
              </a:extLst>
            </p:cNvPr>
            <p:cNvCxnSpPr>
              <a:stCxn id="40" idx="6"/>
              <a:endCxn id="24" idx="1"/>
            </p:cNvCxnSpPr>
            <p:nvPr/>
          </p:nvCxnSpPr>
          <p:spPr>
            <a:xfrm>
              <a:off x="5372274" y="3512126"/>
              <a:ext cx="516241" cy="138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5DACF616-9354-5373-3412-67901B773B3C}"/>
                </a:ext>
              </a:extLst>
            </p:cNvPr>
            <p:cNvCxnSpPr>
              <a:stCxn id="41" idx="6"/>
              <a:endCxn id="26" idx="1"/>
            </p:cNvCxnSpPr>
            <p:nvPr/>
          </p:nvCxnSpPr>
          <p:spPr>
            <a:xfrm flipV="1">
              <a:off x="5429081" y="4702520"/>
              <a:ext cx="459434" cy="9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1AA8C6EB-305C-DD40-979E-F0C3CD4F57EA}"/>
                </a:ext>
              </a:extLst>
            </p:cNvPr>
            <p:cNvCxnSpPr>
              <a:stCxn id="10" idx="2"/>
              <a:endCxn id="22" idx="3"/>
            </p:cNvCxnSpPr>
            <p:nvPr/>
          </p:nvCxnSpPr>
          <p:spPr>
            <a:xfrm flipH="1" flipV="1">
              <a:off x="6428515" y="2293357"/>
              <a:ext cx="1200153" cy="1272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8C3EE665-4DAF-0135-75FC-EFDDFEF2E918}"/>
                </a:ext>
              </a:extLst>
            </p:cNvPr>
            <p:cNvCxnSpPr>
              <a:stCxn id="10" idx="2"/>
              <a:endCxn id="24" idx="3"/>
            </p:cNvCxnSpPr>
            <p:nvPr/>
          </p:nvCxnSpPr>
          <p:spPr>
            <a:xfrm flipH="1" flipV="1">
              <a:off x="6428515" y="3525981"/>
              <a:ext cx="1200153" cy="401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 Verbindung mit Pfeil 71">
              <a:extLst>
                <a:ext uri="{FF2B5EF4-FFF2-40B4-BE49-F238E27FC236}">
                  <a16:creationId xmlns:a16="http://schemas.microsoft.com/office/drawing/2014/main" id="{37676BD7-2DC7-B359-C533-A4D79FD1DB46}"/>
                </a:ext>
              </a:extLst>
            </p:cNvPr>
            <p:cNvCxnSpPr>
              <a:stCxn id="10" idx="2"/>
              <a:endCxn id="26" idx="3"/>
            </p:cNvCxnSpPr>
            <p:nvPr/>
          </p:nvCxnSpPr>
          <p:spPr>
            <a:xfrm flipH="1">
              <a:off x="6428515" y="3566126"/>
              <a:ext cx="1200153" cy="11363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krümmte Verbindung 79">
              <a:extLst>
                <a:ext uri="{FF2B5EF4-FFF2-40B4-BE49-F238E27FC236}">
                  <a16:creationId xmlns:a16="http://schemas.microsoft.com/office/drawing/2014/main" id="{D9CAC5C0-06E9-E664-8121-42E428124C36}"/>
                </a:ext>
              </a:extLst>
            </p:cNvPr>
            <p:cNvCxnSpPr>
              <a:stCxn id="34" idx="2"/>
              <a:endCxn id="34" idx="0"/>
            </p:cNvCxnSpPr>
            <p:nvPr/>
          </p:nvCxnSpPr>
          <p:spPr>
            <a:xfrm rot="10800000" flipH="1">
              <a:off x="4850274" y="2041357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krümmte Verbindung 81">
              <a:extLst>
                <a:ext uri="{FF2B5EF4-FFF2-40B4-BE49-F238E27FC236}">
                  <a16:creationId xmlns:a16="http://schemas.microsoft.com/office/drawing/2014/main" id="{B0DFB71B-1451-28D0-6401-8843EBC8C588}"/>
                </a:ext>
              </a:extLst>
            </p:cNvPr>
            <p:cNvCxnSpPr>
              <a:stCxn id="40" idx="2"/>
              <a:endCxn id="40" idx="0"/>
            </p:cNvCxnSpPr>
            <p:nvPr/>
          </p:nvCxnSpPr>
          <p:spPr>
            <a:xfrm rot="10800000" flipH="1">
              <a:off x="4850274" y="3251126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krümmte Verbindung 83">
              <a:extLst>
                <a:ext uri="{FF2B5EF4-FFF2-40B4-BE49-F238E27FC236}">
                  <a16:creationId xmlns:a16="http://schemas.microsoft.com/office/drawing/2014/main" id="{30EDC29F-7E4A-C820-2CE6-54008C78635B}"/>
                </a:ext>
              </a:extLst>
            </p:cNvPr>
            <p:cNvCxnSpPr>
              <a:stCxn id="41" idx="2"/>
              <a:endCxn id="41" idx="0"/>
            </p:cNvCxnSpPr>
            <p:nvPr/>
          </p:nvCxnSpPr>
          <p:spPr>
            <a:xfrm rot="10800000" flipH="1">
              <a:off x="4907081" y="4450520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feld 99">
              <a:extLst>
                <a:ext uri="{FF2B5EF4-FFF2-40B4-BE49-F238E27FC236}">
                  <a16:creationId xmlns:a16="http://schemas.microsoft.com/office/drawing/2014/main" id="{8E0EC29B-DC9E-C412-F53E-B9464F65C707}"/>
                </a:ext>
              </a:extLst>
            </p:cNvPr>
            <p:cNvSpPr txBox="1"/>
            <p:nvPr/>
          </p:nvSpPr>
          <p:spPr>
            <a:xfrm rot="16200000">
              <a:off x="3307260" y="3253481"/>
              <a:ext cx="2246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Residuen</a:t>
              </a:r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4AD4D7DE-5E37-EDCC-1346-8C5EB760217D}"/>
                </a:ext>
              </a:extLst>
            </p:cNvPr>
            <p:cNvSpPr txBox="1"/>
            <p:nvPr/>
          </p:nvSpPr>
          <p:spPr>
            <a:xfrm>
              <a:off x="6741105" y="2209692"/>
              <a:ext cx="343026" cy="3077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1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A6DB25E6-4BF8-5534-B3E9-52ED6E72DB52}"/>
                </a:ext>
              </a:extLst>
            </p:cNvPr>
            <p:cNvSpPr txBox="1"/>
            <p:nvPr/>
          </p:nvSpPr>
          <p:spPr>
            <a:xfrm>
              <a:off x="6264394" y="3152455"/>
              <a:ext cx="12880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λ</a:t>
              </a:r>
              <a:r>
                <a:rPr lang="de-DE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x</a:t>
              </a:r>
              <a:r>
                <a:rPr lang="de-DE" sz="1400" b="0" i="0" baseline="-25000" dirty="0">
                  <a:effectLst/>
                  <a:latin typeface="MJXc-TeX-math-I"/>
                </a:rPr>
                <a:t>2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9E6D92C0-99A4-EFE2-308C-1B03E4AB3EC5}"/>
                </a:ext>
              </a:extLst>
            </p:cNvPr>
            <p:cNvSpPr txBox="1"/>
            <p:nvPr/>
          </p:nvSpPr>
          <p:spPr>
            <a:xfrm>
              <a:off x="6238701" y="3800070"/>
              <a:ext cx="12880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λ</a:t>
              </a:r>
              <a:r>
                <a:rPr lang="de-DE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x</a:t>
              </a:r>
              <a:r>
                <a:rPr lang="de-DE" sz="1400" baseline="-25000" dirty="0">
                  <a:solidFill>
                    <a:srgbClr val="000000"/>
                  </a:solidFill>
                  <a:latin typeface="MJXc-TeX-math-I"/>
                </a:rPr>
                <a:t>3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D8ED0AA5-651F-A619-5485-D4091F609AC0}"/>
                </a:ext>
              </a:extLst>
            </p:cNvPr>
            <p:cNvSpPr txBox="1"/>
            <p:nvPr/>
          </p:nvSpPr>
          <p:spPr>
            <a:xfrm>
              <a:off x="5456002" y="1904402"/>
              <a:ext cx="343026" cy="3077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1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FF44F584-83AC-1669-431A-20FA5A3A2024}"/>
                </a:ext>
              </a:extLst>
            </p:cNvPr>
            <p:cNvSpPr txBox="1"/>
            <p:nvPr/>
          </p:nvSpPr>
          <p:spPr>
            <a:xfrm>
              <a:off x="5451735" y="3097237"/>
              <a:ext cx="343026" cy="3077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1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5D6A61F5-661F-D825-F79C-2667B52A2EF9}"/>
                </a:ext>
              </a:extLst>
            </p:cNvPr>
            <p:cNvSpPr txBox="1"/>
            <p:nvPr/>
          </p:nvSpPr>
          <p:spPr>
            <a:xfrm>
              <a:off x="5451735" y="4349725"/>
              <a:ext cx="343026" cy="3077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1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0673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B7C861BD-90AB-259B-B99A-5AE57C8D9BE9}"/>
              </a:ext>
            </a:extLst>
          </p:cNvPr>
          <p:cNvGrpSpPr/>
          <p:nvPr/>
        </p:nvGrpSpPr>
        <p:grpSpPr>
          <a:xfrm>
            <a:off x="2888836" y="1263416"/>
            <a:ext cx="6041270" cy="4424421"/>
            <a:chOff x="2888836" y="1263416"/>
            <a:chExt cx="6041270" cy="4424421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D02584AB-9CBC-1413-948B-54983724D0AF}"/>
                </a:ext>
              </a:extLst>
            </p:cNvPr>
            <p:cNvSpPr/>
            <p:nvPr/>
          </p:nvSpPr>
          <p:spPr>
            <a:xfrm>
              <a:off x="2888836" y="2079107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t</a:t>
              </a:r>
              <a:r>
                <a:rPr lang="de-DE" baseline="-250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FF4B9EF9-A1B5-8566-97C1-8F4883B502F9}"/>
                </a:ext>
              </a:extLst>
            </p:cNvPr>
            <p:cNvSpPr/>
            <p:nvPr/>
          </p:nvSpPr>
          <p:spPr>
            <a:xfrm>
              <a:off x="3989090" y="2079107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t</a:t>
              </a:r>
              <a:r>
                <a:rPr lang="de-DE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8879FC69-6FB6-E429-D7C4-E4E2C0ADBC97}"/>
                </a:ext>
              </a:extLst>
            </p:cNvPr>
            <p:cNvSpPr/>
            <p:nvPr/>
          </p:nvSpPr>
          <p:spPr>
            <a:xfrm>
              <a:off x="5089344" y="2079107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t</a:t>
              </a:r>
              <a:r>
                <a:rPr lang="de-DE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23E75AC7-C2CB-56C8-FCFE-11F60C7ACDD8}"/>
                </a:ext>
              </a:extLst>
            </p:cNvPr>
            <p:cNvSpPr/>
            <p:nvPr/>
          </p:nvSpPr>
          <p:spPr>
            <a:xfrm>
              <a:off x="6189598" y="2079107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t</a:t>
              </a:r>
              <a:r>
                <a:rPr lang="de-DE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DDC02DD8-9733-FA3A-E770-E23D4F6B6CBC}"/>
                </a:ext>
              </a:extLst>
            </p:cNvPr>
            <p:cNvSpPr/>
            <p:nvPr/>
          </p:nvSpPr>
          <p:spPr>
            <a:xfrm>
              <a:off x="7289852" y="2079107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t</a:t>
              </a:r>
              <a:r>
                <a:rPr lang="de-DE" baseline="-25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99D84419-3E64-DF82-CEDD-3388AC567A1A}"/>
                </a:ext>
              </a:extLst>
            </p:cNvPr>
            <p:cNvSpPr/>
            <p:nvPr/>
          </p:nvSpPr>
          <p:spPr>
            <a:xfrm>
              <a:off x="8390106" y="2079107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t</a:t>
              </a:r>
              <a:r>
                <a:rPr lang="de-DE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E1974B4-42C3-8AFA-EA8B-83EF0216AB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29090" y="4499837"/>
              <a:ext cx="1188000" cy="118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 i="0" dirty="0">
                  <a:solidFill>
                    <a:srgbClr val="000000"/>
                  </a:solidFill>
                  <a:effectLst/>
                  <a:latin typeface="MJXc-TeX-math-I"/>
                </a:rPr>
                <a:t>I 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B765B53-85DE-8A9A-0222-814C4FC836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65852" y="4499837"/>
              <a:ext cx="1188000" cy="118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 i="0" dirty="0">
                  <a:solidFill>
                    <a:srgbClr val="000000"/>
                  </a:solidFill>
                  <a:effectLst/>
                  <a:latin typeface="MJXc-TeX-math-I"/>
                </a:rPr>
                <a:t>S </a:t>
              </a:r>
            </a:p>
          </p:txBody>
        </p: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EC8BFDB4-0B10-30B6-B31D-DF7F0D6D824A}"/>
                </a:ext>
              </a:extLst>
            </p:cNvPr>
            <p:cNvCxnSpPr>
              <a:stCxn id="10" idx="1"/>
              <a:endCxn id="4" idx="2"/>
            </p:cNvCxnSpPr>
            <p:nvPr/>
          </p:nvCxnSpPr>
          <p:spPr>
            <a:xfrm flipH="1" flipV="1">
              <a:off x="3158836" y="2619107"/>
              <a:ext cx="1544233" cy="20547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1D45CFFA-1C8B-4C1A-C89C-E1C0386532CD}"/>
                </a:ext>
              </a:extLst>
            </p:cNvPr>
            <p:cNvCxnSpPr>
              <a:stCxn id="10" idx="0"/>
              <a:endCxn id="5" idx="2"/>
            </p:cNvCxnSpPr>
            <p:nvPr/>
          </p:nvCxnSpPr>
          <p:spPr>
            <a:xfrm flipH="1" flipV="1">
              <a:off x="4259090" y="2619107"/>
              <a:ext cx="864000" cy="18807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B5D70A9D-4CE1-7845-CFE1-2E408EC87F69}"/>
                </a:ext>
              </a:extLst>
            </p:cNvPr>
            <p:cNvCxnSpPr>
              <a:stCxn id="10" idx="0"/>
              <a:endCxn id="6" idx="2"/>
            </p:cNvCxnSpPr>
            <p:nvPr/>
          </p:nvCxnSpPr>
          <p:spPr>
            <a:xfrm flipV="1">
              <a:off x="5123090" y="2619107"/>
              <a:ext cx="236254" cy="18807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9CB1DB14-0E2E-7139-03E5-B6593A3ED36E}"/>
                </a:ext>
              </a:extLst>
            </p:cNvPr>
            <p:cNvCxnSpPr>
              <a:stCxn id="10" idx="0"/>
              <a:endCxn id="7" idx="2"/>
            </p:cNvCxnSpPr>
            <p:nvPr/>
          </p:nvCxnSpPr>
          <p:spPr>
            <a:xfrm flipV="1">
              <a:off x="5123090" y="2619107"/>
              <a:ext cx="1336508" cy="18807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D437A8E4-9A4F-ED8F-77D5-EE556B8F76E7}"/>
                </a:ext>
              </a:extLst>
            </p:cNvPr>
            <p:cNvCxnSpPr>
              <a:stCxn id="10" idx="7"/>
              <a:endCxn id="8" idx="2"/>
            </p:cNvCxnSpPr>
            <p:nvPr/>
          </p:nvCxnSpPr>
          <p:spPr>
            <a:xfrm flipV="1">
              <a:off x="5543111" y="2619107"/>
              <a:ext cx="2016741" cy="20547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626F647C-D11C-74A3-4EDB-ED422F880289}"/>
                </a:ext>
              </a:extLst>
            </p:cNvPr>
            <p:cNvCxnSpPr>
              <a:stCxn id="10" idx="7"/>
              <a:endCxn id="9" idx="2"/>
            </p:cNvCxnSpPr>
            <p:nvPr/>
          </p:nvCxnSpPr>
          <p:spPr>
            <a:xfrm flipV="1">
              <a:off x="5543111" y="2619107"/>
              <a:ext cx="3116995" cy="20547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BB9A2D39-6236-644D-A0B7-73AFDD9DC437}"/>
                </a:ext>
              </a:extLst>
            </p:cNvPr>
            <p:cNvCxnSpPr>
              <a:stCxn id="12" idx="0"/>
              <a:endCxn id="6" idx="2"/>
            </p:cNvCxnSpPr>
            <p:nvPr/>
          </p:nvCxnSpPr>
          <p:spPr>
            <a:xfrm flipH="1" flipV="1">
              <a:off x="5359344" y="2619107"/>
              <a:ext cx="2200508" cy="18807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567ACE6F-7EAB-D5C5-4D49-7B658A8475BA}"/>
                </a:ext>
              </a:extLst>
            </p:cNvPr>
            <p:cNvCxnSpPr>
              <a:stCxn id="12" idx="1"/>
              <a:endCxn id="4" idx="2"/>
            </p:cNvCxnSpPr>
            <p:nvPr/>
          </p:nvCxnSpPr>
          <p:spPr>
            <a:xfrm flipH="1" flipV="1">
              <a:off x="3158836" y="2619107"/>
              <a:ext cx="3980995" cy="20547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612B5AF0-D6F0-1B7A-C53C-8446373C1D5A}"/>
                </a:ext>
              </a:extLst>
            </p:cNvPr>
            <p:cNvCxnSpPr>
              <a:stCxn id="12" idx="1"/>
              <a:endCxn id="5" idx="2"/>
            </p:cNvCxnSpPr>
            <p:nvPr/>
          </p:nvCxnSpPr>
          <p:spPr>
            <a:xfrm flipH="1" flipV="1">
              <a:off x="4259090" y="2619107"/>
              <a:ext cx="2880741" cy="20547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B1420941-B5A0-D929-26EB-ED24E3CCE3E4}"/>
                </a:ext>
              </a:extLst>
            </p:cNvPr>
            <p:cNvCxnSpPr>
              <a:stCxn id="12" idx="0"/>
              <a:endCxn id="7" idx="2"/>
            </p:cNvCxnSpPr>
            <p:nvPr/>
          </p:nvCxnSpPr>
          <p:spPr>
            <a:xfrm flipH="1" flipV="1">
              <a:off x="6459598" y="2619107"/>
              <a:ext cx="1100254" cy="18807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5F464576-047B-1688-71ED-42B1EB809A81}"/>
                </a:ext>
              </a:extLst>
            </p:cNvPr>
            <p:cNvCxnSpPr>
              <a:stCxn id="12" idx="0"/>
              <a:endCxn id="8" idx="2"/>
            </p:cNvCxnSpPr>
            <p:nvPr/>
          </p:nvCxnSpPr>
          <p:spPr>
            <a:xfrm flipV="1">
              <a:off x="7559852" y="2619107"/>
              <a:ext cx="0" cy="18807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518DEE59-8697-214B-D3B8-F7D1F5894AE5}"/>
                </a:ext>
              </a:extLst>
            </p:cNvPr>
            <p:cNvCxnSpPr>
              <a:stCxn id="12" idx="0"/>
              <a:endCxn id="9" idx="2"/>
            </p:cNvCxnSpPr>
            <p:nvPr/>
          </p:nvCxnSpPr>
          <p:spPr>
            <a:xfrm flipV="1">
              <a:off x="7559852" y="2619107"/>
              <a:ext cx="1100254" cy="18807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krümmte Verbindung 37">
              <a:extLst>
                <a:ext uri="{FF2B5EF4-FFF2-40B4-BE49-F238E27FC236}">
                  <a16:creationId xmlns:a16="http://schemas.microsoft.com/office/drawing/2014/main" id="{A46EC240-97DE-D75C-0156-28ACFE88B11E}"/>
                </a:ext>
              </a:extLst>
            </p:cNvPr>
            <p:cNvCxnSpPr>
              <a:stCxn id="10" idx="3"/>
              <a:endCxn id="10" idx="5"/>
            </p:cNvCxnSpPr>
            <p:nvPr/>
          </p:nvCxnSpPr>
          <p:spPr>
            <a:xfrm rot="16200000" flipH="1">
              <a:off x="5123090" y="5093837"/>
              <a:ext cx="12700" cy="840042"/>
            </a:xfrm>
            <a:prstGeom prst="curvedConnector3">
              <a:avLst>
                <a:gd name="adj1" fmla="val 3169913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krümmte Verbindung 39">
              <a:extLst>
                <a:ext uri="{FF2B5EF4-FFF2-40B4-BE49-F238E27FC236}">
                  <a16:creationId xmlns:a16="http://schemas.microsoft.com/office/drawing/2014/main" id="{6B3E09A9-58CD-466C-97D1-744415909D50}"/>
                </a:ext>
              </a:extLst>
            </p:cNvPr>
            <p:cNvCxnSpPr>
              <a:stCxn id="12" idx="3"/>
              <a:endCxn id="12" idx="5"/>
            </p:cNvCxnSpPr>
            <p:nvPr/>
          </p:nvCxnSpPr>
          <p:spPr>
            <a:xfrm rot="16200000" flipH="1">
              <a:off x="7559852" y="5093837"/>
              <a:ext cx="12700" cy="840042"/>
            </a:xfrm>
            <a:prstGeom prst="curvedConnector3">
              <a:avLst>
                <a:gd name="adj1" fmla="val 3169913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A164A0D-00DC-14C5-940A-92A4D1D791A6}"/>
                </a:ext>
              </a:extLst>
            </p:cNvPr>
            <p:cNvSpPr/>
            <p:nvPr/>
          </p:nvSpPr>
          <p:spPr>
            <a:xfrm>
              <a:off x="2899987" y="1263416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b="0" i="1" baseline="-25000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0</a:t>
              </a:r>
              <a:endParaRPr lang="de-DE" sz="1600" baseline="-25000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F0490D4-0988-939A-F6F6-EBAEE3C9ABD1}"/>
                </a:ext>
              </a:extLst>
            </p:cNvPr>
            <p:cNvSpPr/>
            <p:nvPr/>
          </p:nvSpPr>
          <p:spPr>
            <a:xfrm>
              <a:off x="3990503" y="1263416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b="0" i="1" baseline="-25000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1</a:t>
              </a:r>
              <a:endParaRPr lang="de-DE" sz="1600" baseline="-25000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F2F1006-56BF-A920-2C30-AAF6A778D8EB}"/>
                </a:ext>
              </a:extLst>
            </p:cNvPr>
            <p:cNvSpPr/>
            <p:nvPr/>
          </p:nvSpPr>
          <p:spPr>
            <a:xfrm>
              <a:off x="5103321" y="1263416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b="0" i="1" baseline="-25000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2</a:t>
              </a:r>
              <a:endParaRPr lang="de-DE" sz="1600" baseline="-25000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5B804C4-162F-5F05-B007-8FEFBCBA9553}"/>
                </a:ext>
              </a:extLst>
            </p:cNvPr>
            <p:cNvSpPr/>
            <p:nvPr/>
          </p:nvSpPr>
          <p:spPr>
            <a:xfrm>
              <a:off x="6199552" y="1263416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b="0" i="1" baseline="-25000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3</a:t>
              </a:r>
              <a:endParaRPr lang="de-DE" sz="1600" baseline="-25000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506D4C4-E94B-5886-B6A2-61CF7A3AC6DD}"/>
                </a:ext>
              </a:extLst>
            </p:cNvPr>
            <p:cNvSpPr/>
            <p:nvPr/>
          </p:nvSpPr>
          <p:spPr>
            <a:xfrm>
              <a:off x="7298852" y="1263416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b="0" i="1" baseline="-25000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4</a:t>
              </a:r>
              <a:endParaRPr lang="de-DE" sz="1600" baseline="-25000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807B3A5-40CC-630D-222B-E6BB2CBAE76E}"/>
                </a:ext>
              </a:extLst>
            </p:cNvPr>
            <p:cNvSpPr/>
            <p:nvPr/>
          </p:nvSpPr>
          <p:spPr>
            <a:xfrm>
              <a:off x="8390106" y="1263416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b="0" i="1" baseline="-25000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5</a:t>
              </a:r>
              <a:endParaRPr lang="de-DE" sz="1600" baseline="-25000" dirty="0"/>
            </a:p>
          </p:txBody>
        </p: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8ACED5A9-7979-7EAA-8C38-1E5C89156579}"/>
                </a:ext>
              </a:extLst>
            </p:cNvPr>
            <p:cNvCxnSpPr>
              <a:stCxn id="41" idx="4"/>
              <a:endCxn id="4" idx="0"/>
            </p:cNvCxnSpPr>
            <p:nvPr/>
          </p:nvCxnSpPr>
          <p:spPr>
            <a:xfrm flipH="1">
              <a:off x="3158836" y="1785416"/>
              <a:ext cx="2151" cy="2936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CA2466B1-3928-AAC1-A7B3-2C6D7D5897B9}"/>
                </a:ext>
              </a:extLst>
            </p:cNvPr>
            <p:cNvCxnSpPr>
              <a:stCxn id="42" idx="4"/>
              <a:endCxn id="5" idx="0"/>
            </p:cNvCxnSpPr>
            <p:nvPr/>
          </p:nvCxnSpPr>
          <p:spPr>
            <a:xfrm>
              <a:off x="4251503" y="1785416"/>
              <a:ext cx="7587" cy="2936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10F9D545-7B01-ECF2-76DF-DA334B8CE3F4}"/>
                </a:ext>
              </a:extLst>
            </p:cNvPr>
            <p:cNvCxnSpPr>
              <a:stCxn id="43" idx="4"/>
              <a:endCxn id="6" idx="0"/>
            </p:cNvCxnSpPr>
            <p:nvPr/>
          </p:nvCxnSpPr>
          <p:spPr>
            <a:xfrm flipH="1">
              <a:off x="5359344" y="1785416"/>
              <a:ext cx="4977" cy="2936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A1BFE35F-81DC-3E5B-96FC-58650D960B01}"/>
                </a:ext>
              </a:extLst>
            </p:cNvPr>
            <p:cNvCxnSpPr>
              <a:stCxn id="44" idx="4"/>
              <a:endCxn id="7" idx="0"/>
            </p:cNvCxnSpPr>
            <p:nvPr/>
          </p:nvCxnSpPr>
          <p:spPr>
            <a:xfrm flipH="1">
              <a:off x="6459598" y="1785416"/>
              <a:ext cx="954" cy="2936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EA03135C-B950-1F11-2537-4AC49E6763A6}"/>
                </a:ext>
              </a:extLst>
            </p:cNvPr>
            <p:cNvCxnSpPr>
              <a:stCxn id="45" idx="4"/>
              <a:endCxn id="8" idx="0"/>
            </p:cNvCxnSpPr>
            <p:nvPr/>
          </p:nvCxnSpPr>
          <p:spPr>
            <a:xfrm>
              <a:off x="7559852" y="1785416"/>
              <a:ext cx="0" cy="2936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1F1DEA04-254B-1208-35EF-7EFBA542BF72}"/>
                </a:ext>
              </a:extLst>
            </p:cNvPr>
            <p:cNvCxnSpPr>
              <a:stCxn id="47" idx="4"/>
              <a:endCxn id="9" idx="0"/>
            </p:cNvCxnSpPr>
            <p:nvPr/>
          </p:nvCxnSpPr>
          <p:spPr>
            <a:xfrm>
              <a:off x="8651106" y="1785416"/>
              <a:ext cx="9000" cy="2936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krümmte Verbindung 60">
              <a:extLst>
                <a:ext uri="{FF2B5EF4-FFF2-40B4-BE49-F238E27FC236}">
                  <a16:creationId xmlns:a16="http://schemas.microsoft.com/office/drawing/2014/main" id="{4D044305-CB75-1C10-B009-6C1A6EEF3FF4}"/>
                </a:ext>
              </a:extLst>
            </p:cNvPr>
            <p:cNvCxnSpPr>
              <a:stCxn id="41" idx="2"/>
              <a:endCxn id="41" idx="0"/>
            </p:cNvCxnSpPr>
            <p:nvPr/>
          </p:nvCxnSpPr>
          <p:spPr>
            <a:xfrm rot="10800000" flipH="1">
              <a:off x="2899987" y="1263416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krümmte Verbindung 62">
              <a:extLst>
                <a:ext uri="{FF2B5EF4-FFF2-40B4-BE49-F238E27FC236}">
                  <a16:creationId xmlns:a16="http://schemas.microsoft.com/office/drawing/2014/main" id="{11D748C6-90E8-811F-F314-64A85ADEBEFB}"/>
                </a:ext>
              </a:extLst>
            </p:cNvPr>
            <p:cNvCxnSpPr>
              <a:stCxn id="42" idx="2"/>
              <a:endCxn id="42" idx="0"/>
            </p:cNvCxnSpPr>
            <p:nvPr/>
          </p:nvCxnSpPr>
          <p:spPr>
            <a:xfrm rot="10800000" flipH="1">
              <a:off x="3990503" y="1263416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krümmte Verbindung 64">
              <a:extLst>
                <a:ext uri="{FF2B5EF4-FFF2-40B4-BE49-F238E27FC236}">
                  <a16:creationId xmlns:a16="http://schemas.microsoft.com/office/drawing/2014/main" id="{BA9FCCF7-DB36-A4A6-BBD5-8586DC2A8DC1}"/>
                </a:ext>
              </a:extLst>
            </p:cNvPr>
            <p:cNvCxnSpPr>
              <a:stCxn id="43" idx="2"/>
              <a:endCxn id="43" idx="0"/>
            </p:cNvCxnSpPr>
            <p:nvPr/>
          </p:nvCxnSpPr>
          <p:spPr>
            <a:xfrm rot="10800000" flipH="1">
              <a:off x="5103321" y="1263416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krümmte Verbindung 66">
              <a:extLst>
                <a:ext uri="{FF2B5EF4-FFF2-40B4-BE49-F238E27FC236}">
                  <a16:creationId xmlns:a16="http://schemas.microsoft.com/office/drawing/2014/main" id="{630E1423-4C68-D27F-0210-34A66BA6C125}"/>
                </a:ext>
              </a:extLst>
            </p:cNvPr>
            <p:cNvCxnSpPr>
              <a:stCxn id="44" idx="2"/>
              <a:endCxn id="44" idx="0"/>
            </p:cNvCxnSpPr>
            <p:nvPr/>
          </p:nvCxnSpPr>
          <p:spPr>
            <a:xfrm rot="10800000" flipH="1">
              <a:off x="6199552" y="1263416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Gekrümmte Verbindung 68">
              <a:extLst>
                <a:ext uri="{FF2B5EF4-FFF2-40B4-BE49-F238E27FC236}">
                  <a16:creationId xmlns:a16="http://schemas.microsoft.com/office/drawing/2014/main" id="{13223B3D-E563-6E71-F9AA-5BD3A2466FBB}"/>
                </a:ext>
              </a:extLst>
            </p:cNvPr>
            <p:cNvCxnSpPr>
              <a:stCxn id="45" idx="2"/>
              <a:endCxn id="45" idx="0"/>
            </p:cNvCxnSpPr>
            <p:nvPr/>
          </p:nvCxnSpPr>
          <p:spPr>
            <a:xfrm rot="10800000" flipH="1">
              <a:off x="7298852" y="1263416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krümmte Verbindung 70">
              <a:extLst>
                <a:ext uri="{FF2B5EF4-FFF2-40B4-BE49-F238E27FC236}">
                  <a16:creationId xmlns:a16="http://schemas.microsoft.com/office/drawing/2014/main" id="{4B19A1E6-D0D0-31A7-A00C-7E3326362438}"/>
                </a:ext>
              </a:extLst>
            </p:cNvPr>
            <p:cNvCxnSpPr>
              <a:stCxn id="47" idx="2"/>
              <a:endCxn id="47" idx="0"/>
            </p:cNvCxnSpPr>
            <p:nvPr/>
          </p:nvCxnSpPr>
          <p:spPr>
            <a:xfrm rot="10800000" flipH="1">
              <a:off x="8390106" y="1263416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354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72387-00E4-9729-A11C-B28DDC532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915D9907-72D6-71D2-7C6B-480646CA5A7E}"/>
              </a:ext>
            </a:extLst>
          </p:cNvPr>
          <p:cNvGrpSpPr/>
          <p:nvPr/>
        </p:nvGrpSpPr>
        <p:grpSpPr>
          <a:xfrm>
            <a:off x="2888836" y="1263416"/>
            <a:ext cx="6041270" cy="4424421"/>
            <a:chOff x="2888836" y="1263416"/>
            <a:chExt cx="6041270" cy="4424421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25349574-9F86-F441-997F-76C5A27515A4}"/>
                </a:ext>
              </a:extLst>
            </p:cNvPr>
            <p:cNvSpPr/>
            <p:nvPr/>
          </p:nvSpPr>
          <p:spPr>
            <a:xfrm>
              <a:off x="2888836" y="2079107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t</a:t>
              </a:r>
              <a:r>
                <a:rPr lang="de-DE" baseline="-250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8B0C7F2E-FD46-6AC9-3112-3973BB527CC9}"/>
                </a:ext>
              </a:extLst>
            </p:cNvPr>
            <p:cNvSpPr/>
            <p:nvPr/>
          </p:nvSpPr>
          <p:spPr>
            <a:xfrm>
              <a:off x="3989090" y="2079107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t</a:t>
              </a:r>
              <a:r>
                <a:rPr lang="de-DE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C5892CCC-884E-4BDE-5DF3-B94911E6FF85}"/>
                </a:ext>
              </a:extLst>
            </p:cNvPr>
            <p:cNvSpPr/>
            <p:nvPr/>
          </p:nvSpPr>
          <p:spPr>
            <a:xfrm>
              <a:off x="5089344" y="2079107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t</a:t>
              </a:r>
              <a:r>
                <a:rPr lang="de-DE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412FFF73-7D82-8316-CBB3-73F4B303C514}"/>
                </a:ext>
              </a:extLst>
            </p:cNvPr>
            <p:cNvSpPr/>
            <p:nvPr/>
          </p:nvSpPr>
          <p:spPr>
            <a:xfrm>
              <a:off x="6189598" y="2079107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t</a:t>
              </a:r>
              <a:r>
                <a:rPr lang="de-DE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4E5B11EC-4A38-F1EE-5E68-3984999BB269}"/>
                </a:ext>
              </a:extLst>
            </p:cNvPr>
            <p:cNvSpPr/>
            <p:nvPr/>
          </p:nvSpPr>
          <p:spPr>
            <a:xfrm>
              <a:off x="7289852" y="2079107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t</a:t>
              </a:r>
              <a:r>
                <a:rPr lang="de-DE" baseline="-25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3D92FF67-D525-BB5D-E35D-D44286402B11}"/>
                </a:ext>
              </a:extLst>
            </p:cNvPr>
            <p:cNvSpPr/>
            <p:nvPr/>
          </p:nvSpPr>
          <p:spPr>
            <a:xfrm>
              <a:off x="8390106" y="2079107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t</a:t>
              </a:r>
              <a:r>
                <a:rPr lang="de-DE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8B00E49-48F2-C32F-2735-E8FE72D25E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29090" y="4499837"/>
              <a:ext cx="1188000" cy="118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 i="0" dirty="0">
                  <a:solidFill>
                    <a:srgbClr val="000000"/>
                  </a:solidFill>
                  <a:effectLst/>
                  <a:latin typeface="MJXc-TeX-math-I"/>
                </a:rPr>
                <a:t>I 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73374EE-EEF0-9D89-C56A-0E7A4385CE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65852" y="4499837"/>
              <a:ext cx="1188000" cy="118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 i="0" dirty="0">
                  <a:solidFill>
                    <a:srgbClr val="000000"/>
                  </a:solidFill>
                  <a:effectLst/>
                  <a:latin typeface="MJXc-TeX-math-I"/>
                </a:rPr>
                <a:t>S </a:t>
              </a:r>
            </a:p>
          </p:txBody>
        </p: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0BB683DA-8C47-D1B8-933B-E4C47646BFA5}"/>
                </a:ext>
              </a:extLst>
            </p:cNvPr>
            <p:cNvCxnSpPr>
              <a:stCxn id="10" idx="1"/>
              <a:endCxn id="4" idx="2"/>
            </p:cNvCxnSpPr>
            <p:nvPr/>
          </p:nvCxnSpPr>
          <p:spPr>
            <a:xfrm flipH="1" flipV="1">
              <a:off x="3158836" y="2619107"/>
              <a:ext cx="1544233" cy="20547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3DB4C5BB-1293-2D4A-0583-E3F2002084F6}"/>
                </a:ext>
              </a:extLst>
            </p:cNvPr>
            <p:cNvCxnSpPr>
              <a:stCxn id="10" idx="0"/>
              <a:endCxn id="5" idx="2"/>
            </p:cNvCxnSpPr>
            <p:nvPr/>
          </p:nvCxnSpPr>
          <p:spPr>
            <a:xfrm flipH="1" flipV="1">
              <a:off x="4259090" y="2619107"/>
              <a:ext cx="864000" cy="18807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48223C89-EBF6-C567-D9DA-977EA49CB022}"/>
                </a:ext>
              </a:extLst>
            </p:cNvPr>
            <p:cNvCxnSpPr>
              <a:stCxn id="10" idx="0"/>
              <a:endCxn id="6" idx="2"/>
            </p:cNvCxnSpPr>
            <p:nvPr/>
          </p:nvCxnSpPr>
          <p:spPr>
            <a:xfrm flipV="1">
              <a:off x="5123090" y="2619107"/>
              <a:ext cx="236254" cy="18807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F32FED0F-3698-3AA7-E4D3-5C605D0FCE95}"/>
                </a:ext>
              </a:extLst>
            </p:cNvPr>
            <p:cNvCxnSpPr>
              <a:stCxn id="10" idx="0"/>
              <a:endCxn id="7" idx="2"/>
            </p:cNvCxnSpPr>
            <p:nvPr/>
          </p:nvCxnSpPr>
          <p:spPr>
            <a:xfrm flipV="1">
              <a:off x="5123090" y="2619107"/>
              <a:ext cx="1336508" cy="18807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16F5DC52-ECD6-9554-EE07-1B679AE73D9D}"/>
                </a:ext>
              </a:extLst>
            </p:cNvPr>
            <p:cNvCxnSpPr>
              <a:stCxn id="10" idx="7"/>
              <a:endCxn id="8" idx="2"/>
            </p:cNvCxnSpPr>
            <p:nvPr/>
          </p:nvCxnSpPr>
          <p:spPr>
            <a:xfrm flipV="1">
              <a:off x="5543111" y="2619107"/>
              <a:ext cx="2016741" cy="20547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26B777AF-5AF2-A4FA-A2ED-F0EE9F2DC126}"/>
                </a:ext>
              </a:extLst>
            </p:cNvPr>
            <p:cNvCxnSpPr>
              <a:stCxn id="10" idx="7"/>
              <a:endCxn id="9" idx="2"/>
            </p:cNvCxnSpPr>
            <p:nvPr/>
          </p:nvCxnSpPr>
          <p:spPr>
            <a:xfrm flipV="1">
              <a:off x="5543111" y="2619107"/>
              <a:ext cx="3116995" cy="20547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3A7DC355-F3C9-C75E-7163-4D7B92BA7E27}"/>
                </a:ext>
              </a:extLst>
            </p:cNvPr>
            <p:cNvCxnSpPr>
              <a:stCxn id="12" idx="0"/>
              <a:endCxn id="6" idx="2"/>
            </p:cNvCxnSpPr>
            <p:nvPr/>
          </p:nvCxnSpPr>
          <p:spPr>
            <a:xfrm flipH="1" flipV="1">
              <a:off x="5359344" y="2619107"/>
              <a:ext cx="2200508" cy="18807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89B99438-06B3-1573-B0E7-5DF23911DABC}"/>
                </a:ext>
              </a:extLst>
            </p:cNvPr>
            <p:cNvCxnSpPr>
              <a:stCxn id="12" idx="1"/>
              <a:endCxn id="4" idx="2"/>
            </p:cNvCxnSpPr>
            <p:nvPr/>
          </p:nvCxnSpPr>
          <p:spPr>
            <a:xfrm flipH="1" flipV="1">
              <a:off x="3158836" y="2619107"/>
              <a:ext cx="3980995" cy="20547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10E156B5-0427-C414-4BFC-1C64EBF6CB99}"/>
                </a:ext>
              </a:extLst>
            </p:cNvPr>
            <p:cNvCxnSpPr>
              <a:stCxn id="12" idx="1"/>
              <a:endCxn id="5" idx="2"/>
            </p:cNvCxnSpPr>
            <p:nvPr/>
          </p:nvCxnSpPr>
          <p:spPr>
            <a:xfrm flipH="1" flipV="1">
              <a:off x="4259090" y="2619107"/>
              <a:ext cx="2880741" cy="20547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0F654774-FDA4-A69A-49FB-CF5865490EE9}"/>
                </a:ext>
              </a:extLst>
            </p:cNvPr>
            <p:cNvCxnSpPr>
              <a:stCxn id="12" idx="0"/>
              <a:endCxn id="7" idx="2"/>
            </p:cNvCxnSpPr>
            <p:nvPr/>
          </p:nvCxnSpPr>
          <p:spPr>
            <a:xfrm flipH="1" flipV="1">
              <a:off x="6459598" y="2619107"/>
              <a:ext cx="1100254" cy="18807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D8C70F14-C068-37AF-E2E4-3C20ED18671F}"/>
                </a:ext>
              </a:extLst>
            </p:cNvPr>
            <p:cNvCxnSpPr>
              <a:stCxn id="12" idx="0"/>
              <a:endCxn id="8" idx="2"/>
            </p:cNvCxnSpPr>
            <p:nvPr/>
          </p:nvCxnSpPr>
          <p:spPr>
            <a:xfrm flipV="1">
              <a:off x="7559852" y="2619107"/>
              <a:ext cx="0" cy="18807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5C3FEF5F-4D1F-04C4-A117-B6AFB1E42072}"/>
                </a:ext>
              </a:extLst>
            </p:cNvPr>
            <p:cNvCxnSpPr>
              <a:stCxn id="12" idx="0"/>
              <a:endCxn id="9" idx="2"/>
            </p:cNvCxnSpPr>
            <p:nvPr/>
          </p:nvCxnSpPr>
          <p:spPr>
            <a:xfrm flipV="1">
              <a:off x="7559852" y="2619107"/>
              <a:ext cx="1100254" cy="18807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krümmte Verbindung 37">
              <a:extLst>
                <a:ext uri="{FF2B5EF4-FFF2-40B4-BE49-F238E27FC236}">
                  <a16:creationId xmlns:a16="http://schemas.microsoft.com/office/drawing/2014/main" id="{D2A94CCB-69AC-420B-540B-EB1B0E8C78DC}"/>
                </a:ext>
              </a:extLst>
            </p:cNvPr>
            <p:cNvCxnSpPr>
              <a:stCxn id="10" idx="3"/>
              <a:endCxn id="10" idx="5"/>
            </p:cNvCxnSpPr>
            <p:nvPr/>
          </p:nvCxnSpPr>
          <p:spPr>
            <a:xfrm rot="16200000" flipH="1">
              <a:off x="5123090" y="5093837"/>
              <a:ext cx="12700" cy="840042"/>
            </a:xfrm>
            <a:prstGeom prst="curvedConnector3">
              <a:avLst>
                <a:gd name="adj1" fmla="val 3169913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krümmte Verbindung 39">
              <a:extLst>
                <a:ext uri="{FF2B5EF4-FFF2-40B4-BE49-F238E27FC236}">
                  <a16:creationId xmlns:a16="http://schemas.microsoft.com/office/drawing/2014/main" id="{D7C4C2C9-E62B-56AF-E0BB-7DF87536E559}"/>
                </a:ext>
              </a:extLst>
            </p:cNvPr>
            <p:cNvCxnSpPr>
              <a:stCxn id="12" idx="3"/>
              <a:endCxn id="12" idx="5"/>
            </p:cNvCxnSpPr>
            <p:nvPr/>
          </p:nvCxnSpPr>
          <p:spPr>
            <a:xfrm rot="16200000" flipH="1">
              <a:off x="7559852" y="5093837"/>
              <a:ext cx="12700" cy="840042"/>
            </a:xfrm>
            <a:prstGeom prst="curvedConnector3">
              <a:avLst>
                <a:gd name="adj1" fmla="val 3169913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B0369B7-9B5A-1489-FD65-A9E4D8BEA200}"/>
                </a:ext>
              </a:extLst>
            </p:cNvPr>
            <p:cNvSpPr/>
            <p:nvPr/>
          </p:nvSpPr>
          <p:spPr>
            <a:xfrm>
              <a:off x="2899987" y="1263416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b="0" i="1" baseline="-25000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0</a:t>
              </a:r>
              <a:endParaRPr lang="de-DE" sz="1600" baseline="-25000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AF46678-E5AB-DC9B-1E12-C1C82B793F84}"/>
                </a:ext>
              </a:extLst>
            </p:cNvPr>
            <p:cNvSpPr/>
            <p:nvPr/>
          </p:nvSpPr>
          <p:spPr>
            <a:xfrm>
              <a:off x="3990503" y="1263416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b="0" i="1" baseline="-25000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1</a:t>
              </a:r>
              <a:endParaRPr lang="de-DE" sz="1600" baseline="-25000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53D6814-2392-C8F6-DC99-AF178DD43B7C}"/>
                </a:ext>
              </a:extLst>
            </p:cNvPr>
            <p:cNvSpPr/>
            <p:nvPr/>
          </p:nvSpPr>
          <p:spPr>
            <a:xfrm>
              <a:off x="5103321" y="1263416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b="0" i="1" baseline="-25000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2</a:t>
              </a:r>
              <a:endParaRPr lang="de-DE" sz="1600" baseline="-25000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ADFA6CA-D50C-E091-0348-899F150982B8}"/>
                </a:ext>
              </a:extLst>
            </p:cNvPr>
            <p:cNvSpPr/>
            <p:nvPr/>
          </p:nvSpPr>
          <p:spPr>
            <a:xfrm>
              <a:off x="6199552" y="1263416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b="0" i="1" baseline="-25000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3</a:t>
              </a:r>
              <a:endParaRPr lang="de-DE" sz="1600" baseline="-25000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287EF6E-C502-6298-B311-86CE1D75BCC7}"/>
                </a:ext>
              </a:extLst>
            </p:cNvPr>
            <p:cNvSpPr/>
            <p:nvPr/>
          </p:nvSpPr>
          <p:spPr>
            <a:xfrm>
              <a:off x="7298852" y="1263416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b="0" i="1" baseline="-25000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4</a:t>
              </a:r>
              <a:endParaRPr lang="de-DE" sz="1600" baseline="-25000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F139210-3B19-C404-A78D-E5FE3FA5A41C}"/>
                </a:ext>
              </a:extLst>
            </p:cNvPr>
            <p:cNvSpPr/>
            <p:nvPr/>
          </p:nvSpPr>
          <p:spPr>
            <a:xfrm>
              <a:off x="8390106" y="1263416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b="0" i="1" baseline="-25000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5</a:t>
              </a:r>
              <a:endParaRPr lang="de-DE" sz="1600" baseline="-25000" dirty="0"/>
            </a:p>
          </p:txBody>
        </p: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46FF7CF8-2708-19A9-405A-EEE30258ABE1}"/>
                </a:ext>
              </a:extLst>
            </p:cNvPr>
            <p:cNvCxnSpPr>
              <a:stCxn id="41" idx="4"/>
              <a:endCxn id="4" idx="0"/>
            </p:cNvCxnSpPr>
            <p:nvPr/>
          </p:nvCxnSpPr>
          <p:spPr>
            <a:xfrm flipH="1">
              <a:off x="3158836" y="1785416"/>
              <a:ext cx="2151" cy="2936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CE55CC71-31CA-8858-037E-B2A6BB9CFB1B}"/>
                </a:ext>
              </a:extLst>
            </p:cNvPr>
            <p:cNvCxnSpPr>
              <a:stCxn id="42" idx="4"/>
              <a:endCxn id="5" idx="0"/>
            </p:cNvCxnSpPr>
            <p:nvPr/>
          </p:nvCxnSpPr>
          <p:spPr>
            <a:xfrm>
              <a:off x="4251503" y="1785416"/>
              <a:ext cx="7587" cy="2936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CA772CD0-C6C2-36C8-642E-AB1DED67F3FE}"/>
                </a:ext>
              </a:extLst>
            </p:cNvPr>
            <p:cNvCxnSpPr>
              <a:stCxn id="43" idx="4"/>
              <a:endCxn id="6" idx="0"/>
            </p:cNvCxnSpPr>
            <p:nvPr/>
          </p:nvCxnSpPr>
          <p:spPr>
            <a:xfrm flipH="1">
              <a:off x="5359344" y="1785416"/>
              <a:ext cx="4977" cy="2936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369413A3-6303-3E95-3BED-06E19E6849AE}"/>
                </a:ext>
              </a:extLst>
            </p:cNvPr>
            <p:cNvCxnSpPr>
              <a:stCxn id="44" idx="4"/>
              <a:endCxn id="7" idx="0"/>
            </p:cNvCxnSpPr>
            <p:nvPr/>
          </p:nvCxnSpPr>
          <p:spPr>
            <a:xfrm flipH="1">
              <a:off x="6459598" y="1785416"/>
              <a:ext cx="954" cy="2936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6C2D6DCE-8629-C3BF-2BBB-792D3D38F38B}"/>
                </a:ext>
              </a:extLst>
            </p:cNvPr>
            <p:cNvCxnSpPr>
              <a:stCxn id="45" idx="4"/>
              <a:endCxn id="8" idx="0"/>
            </p:cNvCxnSpPr>
            <p:nvPr/>
          </p:nvCxnSpPr>
          <p:spPr>
            <a:xfrm>
              <a:off x="7559852" y="1785416"/>
              <a:ext cx="0" cy="2936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A2650888-AE8E-ADFA-DE1C-14A7D936CBBB}"/>
                </a:ext>
              </a:extLst>
            </p:cNvPr>
            <p:cNvCxnSpPr>
              <a:stCxn id="47" idx="4"/>
              <a:endCxn id="9" idx="0"/>
            </p:cNvCxnSpPr>
            <p:nvPr/>
          </p:nvCxnSpPr>
          <p:spPr>
            <a:xfrm>
              <a:off x="8651106" y="1785416"/>
              <a:ext cx="9000" cy="2936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krümmte Verbindung 60">
              <a:extLst>
                <a:ext uri="{FF2B5EF4-FFF2-40B4-BE49-F238E27FC236}">
                  <a16:creationId xmlns:a16="http://schemas.microsoft.com/office/drawing/2014/main" id="{1CDA76D1-417F-4C98-5A1F-B31C6377A976}"/>
                </a:ext>
              </a:extLst>
            </p:cNvPr>
            <p:cNvCxnSpPr>
              <a:stCxn id="41" idx="2"/>
              <a:endCxn id="41" idx="0"/>
            </p:cNvCxnSpPr>
            <p:nvPr/>
          </p:nvCxnSpPr>
          <p:spPr>
            <a:xfrm rot="10800000" flipH="1">
              <a:off x="2899987" y="1263416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krümmte Verbindung 62">
              <a:extLst>
                <a:ext uri="{FF2B5EF4-FFF2-40B4-BE49-F238E27FC236}">
                  <a16:creationId xmlns:a16="http://schemas.microsoft.com/office/drawing/2014/main" id="{C4F70F56-366F-7C6C-05A2-D072994343DC}"/>
                </a:ext>
              </a:extLst>
            </p:cNvPr>
            <p:cNvCxnSpPr>
              <a:stCxn id="42" idx="2"/>
              <a:endCxn id="42" idx="0"/>
            </p:cNvCxnSpPr>
            <p:nvPr/>
          </p:nvCxnSpPr>
          <p:spPr>
            <a:xfrm rot="10800000" flipH="1">
              <a:off x="3990503" y="1263416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krümmte Verbindung 64">
              <a:extLst>
                <a:ext uri="{FF2B5EF4-FFF2-40B4-BE49-F238E27FC236}">
                  <a16:creationId xmlns:a16="http://schemas.microsoft.com/office/drawing/2014/main" id="{3FC7E707-FEDA-FE55-E945-2AD28D5598D0}"/>
                </a:ext>
              </a:extLst>
            </p:cNvPr>
            <p:cNvCxnSpPr>
              <a:stCxn id="43" idx="2"/>
              <a:endCxn id="43" idx="0"/>
            </p:cNvCxnSpPr>
            <p:nvPr/>
          </p:nvCxnSpPr>
          <p:spPr>
            <a:xfrm rot="10800000" flipH="1">
              <a:off x="5103321" y="1263416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krümmte Verbindung 66">
              <a:extLst>
                <a:ext uri="{FF2B5EF4-FFF2-40B4-BE49-F238E27FC236}">
                  <a16:creationId xmlns:a16="http://schemas.microsoft.com/office/drawing/2014/main" id="{DEE42753-07DE-5A66-44F2-A9FD11B1DC07}"/>
                </a:ext>
              </a:extLst>
            </p:cNvPr>
            <p:cNvCxnSpPr>
              <a:stCxn id="44" idx="2"/>
              <a:endCxn id="44" idx="0"/>
            </p:cNvCxnSpPr>
            <p:nvPr/>
          </p:nvCxnSpPr>
          <p:spPr>
            <a:xfrm rot="10800000" flipH="1">
              <a:off x="6199552" y="1263416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Gekrümmte Verbindung 68">
              <a:extLst>
                <a:ext uri="{FF2B5EF4-FFF2-40B4-BE49-F238E27FC236}">
                  <a16:creationId xmlns:a16="http://schemas.microsoft.com/office/drawing/2014/main" id="{BD41F2B5-16E7-1E43-4F47-F1E485D717E2}"/>
                </a:ext>
              </a:extLst>
            </p:cNvPr>
            <p:cNvCxnSpPr>
              <a:stCxn id="45" idx="2"/>
              <a:endCxn id="45" idx="0"/>
            </p:cNvCxnSpPr>
            <p:nvPr/>
          </p:nvCxnSpPr>
          <p:spPr>
            <a:xfrm rot="10800000" flipH="1">
              <a:off x="7298852" y="1263416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krümmte Verbindung 70">
              <a:extLst>
                <a:ext uri="{FF2B5EF4-FFF2-40B4-BE49-F238E27FC236}">
                  <a16:creationId xmlns:a16="http://schemas.microsoft.com/office/drawing/2014/main" id="{06F0A512-357F-9BA9-6DC8-9FE4938AD4AE}"/>
                </a:ext>
              </a:extLst>
            </p:cNvPr>
            <p:cNvCxnSpPr>
              <a:stCxn id="47" idx="2"/>
              <a:endCxn id="47" idx="0"/>
            </p:cNvCxnSpPr>
            <p:nvPr/>
          </p:nvCxnSpPr>
          <p:spPr>
            <a:xfrm rot="10800000" flipH="1">
              <a:off x="8390106" y="1263416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83443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8898E-8800-1F6F-A199-BD45E943F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C4DD5CD6-D806-1148-0BD2-F5B7A70489C7}"/>
              </a:ext>
            </a:extLst>
          </p:cNvPr>
          <p:cNvGrpSpPr/>
          <p:nvPr/>
        </p:nvGrpSpPr>
        <p:grpSpPr>
          <a:xfrm>
            <a:off x="2888836" y="1263416"/>
            <a:ext cx="6041270" cy="4424421"/>
            <a:chOff x="2888836" y="1263416"/>
            <a:chExt cx="6041270" cy="4424421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90142C74-9CA4-47CC-5951-A65583F9155F}"/>
                </a:ext>
              </a:extLst>
            </p:cNvPr>
            <p:cNvSpPr/>
            <p:nvPr/>
          </p:nvSpPr>
          <p:spPr>
            <a:xfrm>
              <a:off x="2888836" y="2079107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t</a:t>
              </a:r>
              <a:r>
                <a:rPr lang="de-DE" baseline="-250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194EB77-34EF-ADF8-E7BC-103C825EEF15}"/>
                </a:ext>
              </a:extLst>
            </p:cNvPr>
            <p:cNvSpPr/>
            <p:nvPr/>
          </p:nvSpPr>
          <p:spPr>
            <a:xfrm>
              <a:off x="3989090" y="2079107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t</a:t>
              </a:r>
              <a:r>
                <a:rPr lang="de-DE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7760B65B-AD72-AD0E-9FBB-FFA9C9DE47C3}"/>
                </a:ext>
              </a:extLst>
            </p:cNvPr>
            <p:cNvSpPr/>
            <p:nvPr/>
          </p:nvSpPr>
          <p:spPr>
            <a:xfrm>
              <a:off x="5089344" y="2079107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t</a:t>
              </a:r>
              <a:r>
                <a:rPr lang="de-DE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0411F430-3FA7-CF8B-71CE-1F880A1C69E0}"/>
                </a:ext>
              </a:extLst>
            </p:cNvPr>
            <p:cNvSpPr/>
            <p:nvPr/>
          </p:nvSpPr>
          <p:spPr>
            <a:xfrm>
              <a:off x="6189598" y="2079107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t</a:t>
              </a:r>
              <a:r>
                <a:rPr lang="de-DE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62B16C45-BC20-377C-E5EC-073B3F6EB296}"/>
                </a:ext>
              </a:extLst>
            </p:cNvPr>
            <p:cNvSpPr/>
            <p:nvPr/>
          </p:nvSpPr>
          <p:spPr>
            <a:xfrm>
              <a:off x="7289852" y="2079107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t</a:t>
              </a:r>
              <a:r>
                <a:rPr lang="de-DE" baseline="-25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896FCA94-B2A4-463D-CF29-2F6D0C1081FB}"/>
                </a:ext>
              </a:extLst>
            </p:cNvPr>
            <p:cNvSpPr/>
            <p:nvPr/>
          </p:nvSpPr>
          <p:spPr>
            <a:xfrm>
              <a:off x="8390106" y="2079107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t</a:t>
              </a:r>
              <a:r>
                <a:rPr lang="de-DE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BCA5EF6-1F58-0FD9-3C64-210BFF9656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29090" y="4499837"/>
              <a:ext cx="1188000" cy="118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 i="0" dirty="0">
                  <a:solidFill>
                    <a:srgbClr val="000000"/>
                  </a:solidFill>
                  <a:effectLst/>
                  <a:latin typeface="MJXc-TeX-math-I"/>
                </a:rPr>
                <a:t>I 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544AA83-0E19-BCEC-A679-D2F975085C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65852" y="4499837"/>
              <a:ext cx="1188000" cy="118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 i="0" dirty="0">
                  <a:solidFill>
                    <a:srgbClr val="000000"/>
                  </a:solidFill>
                  <a:effectLst/>
                  <a:latin typeface="MJXc-TeX-math-I"/>
                </a:rPr>
                <a:t>S </a:t>
              </a:r>
            </a:p>
          </p:txBody>
        </p: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0161E369-E73B-7717-5A6A-6991CDDCE514}"/>
                </a:ext>
              </a:extLst>
            </p:cNvPr>
            <p:cNvCxnSpPr>
              <a:stCxn id="10" idx="1"/>
              <a:endCxn id="4" idx="2"/>
            </p:cNvCxnSpPr>
            <p:nvPr/>
          </p:nvCxnSpPr>
          <p:spPr>
            <a:xfrm flipH="1" flipV="1">
              <a:off x="3158836" y="2619107"/>
              <a:ext cx="1544233" cy="20547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6AD7A8E3-4982-358F-8ABE-3D0DCF52A9F0}"/>
                </a:ext>
              </a:extLst>
            </p:cNvPr>
            <p:cNvCxnSpPr>
              <a:stCxn id="10" idx="0"/>
              <a:endCxn id="5" idx="2"/>
            </p:cNvCxnSpPr>
            <p:nvPr/>
          </p:nvCxnSpPr>
          <p:spPr>
            <a:xfrm flipH="1" flipV="1">
              <a:off x="4259090" y="2619107"/>
              <a:ext cx="864000" cy="18807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60C5F36E-EB8E-FE0F-6F86-2B74692BA4A9}"/>
                </a:ext>
              </a:extLst>
            </p:cNvPr>
            <p:cNvCxnSpPr>
              <a:stCxn id="10" idx="0"/>
              <a:endCxn id="6" idx="2"/>
            </p:cNvCxnSpPr>
            <p:nvPr/>
          </p:nvCxnSpPr>
          <p:spPr>
            <a:xfrm flipV="1">
              <a:off x="5123090" y="2619107"/>
              <a:ext cx="236254" cy="18807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C4B207D9-BFC9-1CC7-AFF0-1913B81B26F3}"/>
                </a:ext>
              </a:extLst>
            </p:cNvPr>
            <p:cNvCxnSpPr>
              <a:stCxn id="10" idx="0"/>
              <a:endCxn id="7" idx="2"/>
            </p:cNvCxnSpPr>
            <p:nvPr/>
          </p:nvCxnSpPr>
          <p:spPr>
            <a:xfrm flipV="1">
              <a:off x="5123090" y="2619107"/>
              <a:ext cx="1336508" cy="18807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A5394090-C85D-750F-B198-69F03782D1C0}"/>
                </a:ext>
              </a:extLst>
            </p:cNvPr>
            <p:cNvCxnSpPr>
              <a:stCxn id="10" idx="7"/>
              <a:endCxn id="8" idx="2"/>
            </p:cNvCxnSpPr>
            <p:nvPr/>
          </p:nvCxnSpPr>
          <p:spPr>
            <a:xfrm flipV="1">
              <a:off x="5543111" y="2619107"/>
              <a:ext cx="2016741" cy="20547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C913E7CA-4667-932C-B12C-71A8DC9D8EEA}"/>
                </a:ext>
              </a:extLst>
            </p:cNvPr>
            <p:cNvCxnSpPr>
              <a:stCxn id="10" idx="7"/>
              <a:endCxn id="9" idx="2"/>
            </p:cNvCxnSpPr>
            <p:nvPr/>
          </p:nvCxnSpPr>
          <p:spPr>
            <a:xfrm flipV="1">
              <a:off x="5543111" y="2619107"/>
              <a:ext cx="3116995" cy="20547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krümmte Verbindung 37">
              <a:extLst>
                <a:ext uri="{FF2B5EF4-FFF2-40B4-BE49-F238E27FC236}">
                  <a16:creationId xmlns:a16="http://schemas.microsoft.com/office/drawing/2014/main" id="{A5DD36D1-7984-DCEC-5573-3B1BE13E26DE}"/>
                </a:ext>
              </a:extLst>
            </p:cNvPr>
            <p:cNvCxnSpPr>
              <a:stCxn id="10" idx="3"/>
              <a:endCxn id="10" idx="5"/>
            </p:cNvCxnSpPr>
            <p:nvPr/>
          </p:nvCxnSpPr>
          <p:spPr>
            <a:xfrm rot="16200000" flipH="1">
              <a:off x="5123090" y="5093837"/>
              <a:ext cx="12700" cy="840042"/>
            </a:xfrm>
            <a:prstGeom prst="curvedConnector3">
              <a:avLst>
                <a:gd name="adj1" fmla="val 3169913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krümmte Verbindung 39">
              <a:extLst>
                <a:ext uri="{FF2B5EF4-FFF2-40B4-BE49-F238E27FC236}">
                  <a16:creationId xmlns:a16="http://schemas.microsoft.com/office/drawing/2014/main" id="{F7EDDCBE-DF73-6304-BCB1-96B1C38221F8}"/>
                </a:ext>
              </a:extLst>
            </p:cNvPr>
            <p:cNvCxnSpPr>
              <a:stCxn id="12" idx="3"/>
              <a:endCxn id="12" idx="5"/>
            </p:cNvCxnSpPr>
            <p:nvPr/>
          </p:nvCxnSpPr>
          <p:spPr>
            <a:xfrm rot="16200000" flipH="1">
              <a:off x="7559852" y="5093837"/>
              <a:ext cx="12700" cy="840042"/>
            </a:xfrm>
            <a:prstGeom prst="curvedConnector3">
              <a:avLst>
                <a:gd name="adj1" fmla="val 3169913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DC2F186-9870-E036-7DED-8D946CA2A59D}"/>
                </a:ext>
              </a:extLst>
            </p:cNvPr>
            <p:cNvSpPr/>
            <p:nvPr/>
          </p:nvSpPr>
          <p:spPr>
            <a:xfrm>
              <a:off x="2899987" y="1263416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b="0" i="1" baseline="-25000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0</a:t>
              </a:r>
              <a:endParaRPr lang="de-DE" sz="1600" baseline="-25000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FDB8C7C-8EAA-E177-C121-DD0C68C2593D}"/>
                </a:ext>
              </a:extLst>
            </p:cNvPr>
            <p:cNvSpPr/>
            <p:nvPr/>
          </p:nvSpPr>
          <p:spPr>
            <a:xfrm>
              <a:off x="3990503" y="1263416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b="0" i="1" baseline="-25000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1</a:t>
              </a:r>
              <a:endParaRPr lang="de-DE" sz="1600" baseline="-25000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D0576C6-5DDA-55E1-7BB9-4BE2F6A48A0B}"/>
                </a:ext>
              </a:extLst>
            </p:cNvPr>
            <p:cNvSpPr/>
            <p:nvPr/>
          </p:nvSpPr>
          <p:spPr>
            <a:xfrm>
              <a:off x="5103321" y="1263416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b="0" i="1" baseline="-25000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2</a:t>
              </a:r>
              <a:endParaRPr lang="de-DE" sz="1600" baseline="-25000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B8990B0-A80A-4E5F-177F-E5C0E335EB33}"/>
                </a:ext>
              </a:extLst>
            </p:cNvPr>
            <p:cNvSpPr/>
            <p:nvPr/>
          </p:nvSpPr>
          <p:spPr>
            <a:xfrm>
              <a:off x="6199552" y="1263416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b="0" i="1" baseline="-25000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3</a:t>
              </a:r>
              <a:endParaRPr lang="de-DE" sz="1600" baseline="-25000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E458F14-9A10-5E70-F30A-1FB0213A1CBF}"/>
                </a:ext>
              </a:extLst>
            </p:cNvPr>
            <p:cNvSpPr/>
            <p:nvPr/>
          </p:nvSpPr>
          <p:spPr>
            <a:xfrm>
              <a:off x="7298852" y="1263416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b="0" i="1" baseline="-25000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4</a:t>
              </a:r>
              <a:endParaRPr lang="de-DE" sz="1600" baseline="-25000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15CD643-B30C-EBCF-E33F-10B23A2161CD}"/>
                </a:ext>
              </a:extLst>
            </p:cNvPr>
            <p:cNvSpPr/>
            <p:nvPr/>
          </p:nvSpPr>
          <p:spPr>
            <a:xfrm>
              <a:off x="8390106" y="1263416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b="0" i="1" baseline="-25000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5</a:t>
              </a:r>
              <a:endParaRPr lang="de-DE" sz="1600" baseline="-25000" dirty="0"/>
            </a:p>
          </p:txBody>
        </p: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2F3D7C71-139A-EAA8-1FBF-424EB7B1A1F4}"/>
                </a:ext>
              </a:extLst>
            </p:cNvPr>
            <p:cNvCxnSpPr>
              <a:stCxn id="41" idx="4"/>
              <a:endCxn id="4" idx="0"/>
            </p:cNvCxnSpPr>
            <p:nvPr/>
          </p:nvCxnSpPr>
          <p:spPr>
            <a:xfrm flipH="1">
              <a:off x="3158836" y="1785416"/>
              <a:ext cx="2151" cy="2936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98099E13-5793-797F-2122-7A85137B8196}"/>
                </a:ext>
              </a:extLst>
            </p:cNvPr>
            <p:cNvCxnSpPr>
              <a:stCxn id="42" idx="4"/>
              <a:endCxn id="5" idx="0"/>
            </p:cNvCxnSpPr>
            <p:nvPr/>
          </p:nvCxnSpPr>
          <p:spPr>
            <a:xfrm>
              <a:off x="4251503" y="1785416"/>
              <a:ext cx="7587" cy="2936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A915EB66-3E7D-507B-65FA-6AF6932FC23B}"/>
                </a:ext>
              </a:extLst>
            </p:cNvPr>
            <p:cNvCxnSpPr>
              <a:stCxn id="43" idx="4"/>
              <a:endCxn id="6" idx="0"/>
            </p:cNvCxnSpPr>
            <p:nvPr/>
          </p:nvCxnSpPr>
          <p:spPr>
            <a:xfrm flipH="1">
              <a:off x="5359344" y="1785416"/>
              <a:ext cx="4977" cy="2936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9E6D2F49-2674-18B0-79FF-71C18AB200A6}"/>
                </a:ext>
              </a:extLst>
            </p:cNvPr>
            <p:cNvCxnSpPr>
              <a:stCxn id="44" idx="4"/>
              <a:endCxn id="7" idx="0"/>
            </p:cNvCxnSpPr>
            <p:nvPr/>
          </p:nvCxnSpPr>
          <p:spPr>
            <a:xfrm flipH="1">
              <a:off x="6459598" y="1785416"/>
              <a:ext cx="954" cy="2936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C69BF030-57C5-AEC0-62B3-D1502F6C05EE}"/>
                </a:ext>
              </a:extLst>
            </p:cNvPr>
            <p:cNvCxnSpPr>
              <a:stCxn id="45" idx="4"/>
              <a:endCxn id="8" idx="0"/>
            </p:cNvCxnSpPr>
            <p:nvPr/>
          </p:nvCxnSpPr>
          <p:spPr>
            <a:xfrm>
              <a:off x="7559852" y="1785416"/>
              <a:ext cx="0" cy="2936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FEDBBCA2-FCB1-DB71-908B-3B6F6083D19D}"/>
                </a:ext>
              </a:extLst>
            </p:cNvPr>
            <p:cNvCxnSpPr>
              <a:stCxn id="47" idx="4"/>
              <a:endCxn id="9" idx="0"/>
            </p:cNvCxnSpPr>
            <p:nvPr/>
          </p:nvCxnSpPr>
          <p:spPr>
            <a:xfrm>
              <a:off x="8651106" y="1785416"/>
              <a:ext cx="9000" cy="2936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krümmte Verbindung 60">
              <a:extLst>
                <a:ext uri="{FF2B5EF4-FFF2-40B4-BE49-F238E27FC236}">
                  <a16:creationId xmlns:a16="http://schemas.microsoft.com/office/drawing/2014/main" id="{797F408C-78DD-C576-879F-5BF4F78E960A}"/>
                </a:ext>
              </a:extLst>
            </p:cNvPr>
            <p:cNvCxnSpPr>
              <a:stCxn id="41" idx="2"/>
              <a:endCxn id="41" idx="0"/>
            </p:cNvCxnSpPr>
            <p:nvPr/>
          </p:nvCxnSpPr>
          <p:spPr>
            <a:xfrm rot="10800000" flipH="1">
              <a:off x="2899987" y="1263416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krümmte Verbindung 62">
              <a:extLst>
                <a:ext uri="{FF2B5EF4-FFF2-40B4-BE49-F238E27FC236}">
                  <a16:creationId xmlns:a16="http://schemas.microsoft.com/office/drawing/2014/main" id="{CEBFBD0D-B14F-8613-2EC1-18EBF346D891}"/>
                </a:ext>
              </a:extLst>
            </p:cNvPr>
            <p:cNvCxnSpPr>
              <a:stCxn id="42" idx="2"/>
              <a:endCxn id="42" idx="0"/>
            </p:cNvCxnSpPr>
            <p:nvPr/>
          </p:nvCxnSpPr>
          <p:spPr>
            <a:xfrm rot="10800000" flipH="1">
              <a:off x="3990503" y="1263416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krümmte Verbindung 64">
              <a:extLst>
                <a:ext uri="{FF2B5EF4-FFF2-40B4-BE49-F238E27FC236}">
                  <a16:creationId xmlns:a16="http://schemas.microsoft.com/office/drawing/2014/main" id="{E354FA42-6393-28BA-AA45-BEA0768A8C79}"/>
                </a:ext>
              </a:extLst>
            </p:cNvPr>
            <p:cNvCxnSpPr>
              <a:stCxn id="43" idx="2"/>
              <a:endCxn id="43" idx="0"/>
            </p:cNvCxnSpPr>
            <p:nvPr/>
          </p:nvCxnSpPr>
          <p:spPr>
            <a:xfrm rot="10800000" flipH="1">
              <a:off x="5103321" y="1263416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krümmte Verbindung 66">
              <a:extLst>
                <a:ext uri="{FF2B5EF4-FFF2-40B4-BE49-F238E27FC236}">
                  <a16:creationId xmlns:a16="http://schemas.microsoft.com/office/drawing/2014/main" id="{DAD2A42E-201E-83B2-AE5D-991832CFB099}"/>
                </a:ext>
              </a:extLst>
            </p:cNvPr>
            <p:cNvCxnSpPr>
              <a:stCxn id="44" idx="2"/>
              <a:endCxn id="44" idx="0"/>
            </p:cNvCxnSpPr>
            <p:nvPr/>
          </p:nvCxnSpPr>
          <p:spPr>
            <a:xfrm rot="10800000" flipH="1">
              <a:off x="6199552" y="1263416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Gekrümmte Verbindung 68">
              <a:extLst>
                <a:ext uri="{FF2B5EF4-FFF2-40B4-BE49-F238E27FC236}">
                  <a16:creationId xmlns:a16="http://schemas.microsoft.com/office/drawing/2014/main" id="{3467C720-647D-D4DF-971D-44C77C449600}"/>
                </a:ext>
              </a:extLst>
            </p:cNvPr>
            <p:cNvCxnSpPr>
              <a:stCxn id="45" idx="2"/>
              <a:endCxn id="45" idx="0"/>
            </p:cNvCxnSpPr>
            <p:nvPr/>
          </p:nvCxnSpPr>
          <p:spPr>
            <a:xfrm rot="10800000" flipH="1">
              <a:off x="7298852" y="1263416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krümmte Verbindung 70">
              <a:extLst>
                <a:ext uri="{FF2B5EF4-FFF2-40B4-BE49-F238E27FC236}">
                  <a16:creationId xmlns:a16="http://schemas.microsoft.com/office/drawing/2014/main" id="{7020CCDA-0160-4005-E2F0-964307DACCC8}"/>
                </a:ext>
              </a:extLst>
            </p:cNvPr>
            <p:cNvCxnSpPr>
              <a:stCxn id="47" idx="2"/>
              <a:endCxn id="47" idx="0"/>
            </p:cNvCxnSpPr>
            <p:nvPr/>
          </p:nvCxnSpPr>
          <p:spPr>
            <a:xfrm rot="10800000" flipH="1">
              <a:off x="8390106" y="1263416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9D98FE17-FC61-CF98-126A-5506CCDECCD2}"/>
                </a:ext>
              </a:extLst>
            </p:cNvPr>
            <p:cNvSpPr txBox="1"/>
            <p:nvPr/>
          </p:nvSpPr>
          <p:spPr>
            <a:xfrm>
              <a:off x="3334170" y="3405583"/>
              <a:ext cx="34302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1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EF317983-37C8-712D-6116-E397E8B59295}"/>
                </a:ext>
              </a:extLst>
            </p:cNvPr>
            <p:cNvSpPr txBox="1"/>
            <p:nvPr/>
          </p:nvSpPr>
          <p:spPr>
            <a:xfrm>
              <a:off x="4360043" y="3405583"/>
              <a:ext cx="34302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1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580381E7-4E1F-37AF-38CB-D564AEE45FF8}"/>
                </a:ext>
              </a:extLst>
            </p:cNvPr>
            <p:cNvSpPr txBox="1"/>
            <p:nvPr/>
          </p:nvSpPr>
          <p:spPr>
            <a:xfrm>
              <a:off x="4957927" y="3405146"/>
              <a:ext cx="34302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1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51861CD5-1902-BA1F-A8E5-8D7BA18C5AE5}"/>
                </a:ext>
              </a:extLst>
            </p:cNvPr>
            <p:cNvSpPr txBox="1"/>
            <p:nvPr/>
          </p:nvSpPr>
          <p:spPr>
            <a:xfrm>
              <a:off x="5774348" y="3405145"/>
              <a:ext cx="34302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1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FBE98700-5AE8-BC36-AB8E-3EDEFABF29BA}"/>
                </a:ext>
              </a:extLst>
            </p:cNvPr>
            <p:cNvSpPr txBox="1"/>
            <p:nvPr/>
          </p:nvSpPr>
          <p:spPr>
            <a:xfrm>
              <a:off x="6251572" y="3405145"/>
              <a:ext cx="34302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1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FE46B4DF-EA55-5407-E71C-1807077D204C}"/>
                </a:ext>
              </a:extLst>
            </p:cNvPr>
            <p:cNvSpPr txBox="1"/>
            <p:nvPr/>
          </p:nvSpPr>
          <p:spPr>
            <a:xfrm>
              <a:off x="7388339" y="3405144"/>
              <a:ext cx="34302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1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9514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4694F-E3BF-204A-11CF-5BFFF2DF4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E75C86C-56F1-B7CE-D8A2-1B5BCF6368DF}"/>
              </a:ext>
            </a:extLst>
          </p:cNvPr>
          <p:cNvGrpSpPr/>
          <p:nvPr/>
        </p:nvGrpSpPr>
        <p:grpSpPr>
          <a:xfrm>
            <a:off x="2888836" y="1263416"/>
            <a:ext cx="6041270" cy="4424421"/>
            <a:chOff x="2888836" y="1263416"/>
            <a:chExt cx="6041270" cy="4424421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0A87DBB3-5B9F-A948-99A8-97F423BE7576}"/>
                </a:ext>
              </a:extLst>
            </p:cNvPr>
            <p:cNvSpPr/>
            <p:nvPr/>
          </p:nvSpPr>
          <p:spPr>
            <a:xfrm>
              <a:off x="2888836" y="2079107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t</a:t>
              </a:r>
              <a:r>
                <a:rPr lang="de-DE" baseline="-250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DBBA289-BFE3-21A9-802C-1C7E8F7CAA9E}"/>
                </a:ext>
              </a:extLst>
            </p:cNvPr>
            <p:cNvSpPr/>
            <p:nvPr/>
          </p:nvSpPr>
          <p:spPr>
            <a:xfrm>
              <a:off x="3989090" y="2079107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t</a:t>
              </a:r>
              <a:r>
                <a:rPr lang="de-DE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EC8CA931-081A-53D6-9644-FD8C6759D917}"/>
                </a:ext>
              </a:extLst>
            </p:cNvPr>
            <p:cNvSpPr/>
            <p:nvPr/>
          </p:nvSpPr>
          <p:spPr>
            <a:xfrm>
              <a:off x="5089344" y="2079107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t</a:t>
              </a:r>
              <a:r>
                <a:rPr lang="de-DE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2C6A0815-C91B-397E-D30D-BCD03EA4EE01}"/>
                </a:ext>
              </a:extLst>
            </p:cNvPr>
            <p:cNvSpPr/>
            <p:nvPr/>
          </p:nvSpPr>
          <p:spPr>
            <a:xfrm>
              <a:off x="6189598" y="2079107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t</a:t>
              </a:r>
              <a:r>
                <a:rPr lang="de-DE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8540ABD2-6FFA-7FD9-7D22-0026D049A60A}"/>
                </a:ext>
              </a:extLst>
            </p:cNvPr>
            <p:cNvSpPr/>
            <p:nvPr/>
          </p:nvSpPr>
          <p:spPr>
            <a:xfrm>
              <a:off x="7289852" y="2079107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t</a:t>
              </a:r>
              <a:r>
                <a:rPr lang="de-DE" baseline="-25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2A554F5D-0B94-2910-3E33-AEE5A539B312}"/>
                </a:ext>
              </a:extLst>
            </p:cNvPr>
            <p:cNvSpPr/>
            <p:nvPr/>
          </p:nvSpPr>
          <p:spPr>
            <a:xfrm>
              <a:off x="8390106" y="2079107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t</a:t>
              </a:r>
              <a:r>
                <a:rPr lang="de-DE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D4662A5-41A8-91AE-123B-CA684FC43A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29090" y="4499837"/>
              <a:ext cx="1188000" cy="118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 i="0" dirty="0">
                  <a:solidFill>
                    <a:srgbClr val="000000"/>
                  </a:solidFill>
                  <a:effectLst/>
                  <a:latin typeface="MJXc-TeX-math-I"/>
                </a:rPr>
                <a:t>I 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9BF2801-8344-1317-0CA7-7E6E824052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65852" y="4499837"/>
              <a:ext cx="1188000" cy="118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 i="0" dirty="0">
                  <a:solidFill>
                    <a:srgbClr val="000000"/>
                  </a:solidFill>
                  <a:effectLst/>
                  <a:latin typeface="MJXc-TeX-math-I"/>
                </a:rPr>
                <a:t>S </a:t>
              </a:r>
            </a:p>
          </p:txBody>
        </p: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BE1E7E30-9D10-554E-0D69-588709ABCB8F}"/>
                </a:ext>
              </a:extLst>
            </p:cNvPr>
            <p:cNvCxnSpPr>
              <a:stCxn id="12" idx="0"/>
              <a:endCxn id="6" idx="2"/>
            </p:cNvCxnSpPr>
            <p:nvPr/>
          </p:nvCxnSpPr>
          <p:spPr>
            <a:xfrm flipH="1" flipV="1">
              <a:off x="5359344" y="2619107"/>
              <a:ext cx="2200508" cy="18807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0C3B25EA-8988-9DAE-8062-251A9A71F33A}"/>
                </a:ext>
              </a:extLst>
            </p:cNvPr>
            <p:cNvCxnSpPr>
              <a:stCxn id="12" idx="1"/>
              <a:endCxn id="4" idx="2"/>
            </p:cNvCxnSpPr>
            <p:nvPr/>
          </p:nvCxnSpPr>
          <p:spPr>
            <a:xfrm flipH="1" flipV="1">
              <a:off x="3158836" y="2619107"/>
              <a:ext cx="3980995" cy="20547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9763D510-A244-A0D0-A539-BA8462CD2E45}"/>
                </a:ext>
              </a:extLst>
            </p:cNvPr>
            <p:cNvCxnSpPr>
              <a:stCxn id="12" idx="1"/>
              <a:endCxn id="5" idx="2"/>
            </p:cNvCxnSpPr>
            <p:nvPr/>
          </p:nvCxnSpPr>
          <p:spPr>
            <a:xfrm flipH="1" flipV="1">
              <a:off x="4259090" y="2619107"/>
              <a:ext cx="2880741" cy="20547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47AFAA35-2C64-6B97-6CFA-E91D2A754314}"/>
                </a:ext>
              </a:extLst>
            </p:cNvPr>
            <p:cNvCxnSpPr>
              <a:stCxn id="12" idx="0"/>
              <a:endCxn id="7" idx="2"/>
            </p:cNvCxnSpPr>
            <p:nvPr/>
          </p:nvCxnSpPr>
          <p:spPr>
            <a:xfrm flipH="1" flipV="1">
              <a:off x="6459598" y="2619107"/>
              <a:ext cx="1100254" cy="18807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C1DB71B6-FE4E-6C5E-B4D7-EAB98B9BF448}"/>
                </a:ext>
              </a:extLst>
            </p:cNvPr>
            <p:cNvCxnSpPr>
              <a:stCxn id="12" idx="0"/>
              <a:endCxn id="8" idx="2"/>
            </p:cNvCxnSpPr>
            <p:nvPr/>
          </p:nvCxnSpPr>
          <p:spPr>
            <a:xfrm flipV="1">
              <a:off x="7559852" y="2619107"/>
              <a:ext cx="0" cy="18807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C36DA02C-FD01-E031-BA2E-470C8D92D9B3}"/>
                </a:ext>
              </a:extLst>
            </p:cNvPr>
            <p:cNvCxnSpPr>
              <a:stCxn id="12" idx="0"/>
              <a:endCxn id="9" idx="2"/>
            </p:cNvCxnSpPr>
            <p:nvPr/>
          </p:nvCxnSpPr>
          <p:spPr>
            <a:xfrm flipV="1">
              <a:off x="7559852" y="2619107"/>
              <a:ext cx="1100254" cy="18807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krümmte Verbindung 37">
              <a:extLst>
                <a:ext uri="{FF2B5EF4-FFF2-40B4-BE49-F238E27FC236}">
                  <a16:creationId xmlns:a16="http://schemas.microsoft.com/office/drawing/2014/main" id="{86A59C3C-734C-71C6-5BA6-09EF493A9D39}"/>
                </a:ext>
              </a:extLst>
            </p:cNvPr>
            <p:cNvCxnSpPr>
              <a:stCxn id="10" idx="3"/>
              <a:endCxn id="10" idx="5"/>
            </p:cNvCxnSpPr>
            <p:nvPr/>
          </p:nvCxnSpPr>
          <p:spPr>
            <a:xfrm rot="16200000" flipH="1">
              <a:off x="5123090" y="5093837"/>
              <a:ext cx="12700" cy="840042"/>
            </a:xfrm>
            <a:prstGeom prst="curvedConnector3">
              <a:avLst>
                <a:gd name="adj1" fmla="val 3169913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krümmte Verbindung 39">
              <a:extLst>
                <a:ext uri="{FF2B5EF4-FFF2-40B4-BE49-F238E27FC236}">
                  <a16:creationId xmlns:a16="http://schemas.microsoft.com/office/drawing/2014/main" id="{DF7C517E-239E-AE36-2D5A-094A8A4F115E}"/>
                </a:ext>
              </a:extLst>
            </p:cNvPr>
            <p:cNvCxnSpPr>
              <a:stCxn id="12" idx="3"/>
              <a:endCxn id="12" idx="5"/>
            </p:cNvCxnSpPr>
            <p:nvPr/>
          </p:nvCxnSpPr>
          <p:spPr>
            <a:xfrm rot="16200000" flipH="1">
              <a:off x="7559852" y="5093837"/>
              <a:ext cx="12700" cy="840042"/>
            </a:xfrm>
            <a:prstGeom prst="curvedConnector3">
              <a:avLst>
                <a:gd name="adj1" fmla="val 3169913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3C5FC37-A2AD-13D8-91B3-1B6B070756C5}"/>
                </a:ext>
              </a:extLst>
            </p:cNvPr>
            <p:cNvSpPr/>
            <p:nvPr/>
          </p:nvSpPr>
          <p:spPr>
            <a:xfrm>
              <a:off x="2899987" y="1263416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b="0" i="1" baseline="-25000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0</a:t>
              </a:r>
              <a:endParaRPr lang="de-DE" sz="1600" baseline="-25000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659B163-2900-2012-2A1A-10654913ADD7}"/>
                </a:ext>
              </a:extLst>
            </p:cNvPr>
            <p:cNvSpPr/>
            <p:nvPr/>
          </p:nvSpPr>
          <p:spPr>
            <a:xfrm>
              <a:off x="3990503" y="1263416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b="0" i="1" baseline="-25000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1</a:t>
              </a:r>
              <a:endParaRPr lang="de-DE" sz="1600" baseline="-25000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A7D7649-A108-F228-F94F-F5879C0BFFEF}"/>
                </a:ext>
              </a:extLst>
            </p:cNvPr>
            <p:cNvSpPr/>
            <p:nvPr/>
          </p:nvSpPr>
          <p:spPr>
            <a:xfrm>
              <a:off x="5103321" y="1263416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b="0" i="1" baseline="-25000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2</a:t>
              </a:r>
              <a:endParaRPr lang="de-DE" sz="1600" baseline="-25000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162B56D-F254-1B18-C2F8-DE9D148E1180}"/>
                </a:ext>
              </a:extLst>
            </p:cNvPr>
            <p:cNvSpPr/>
            <p:nvPr/>
          </p:nvSpPr>
          <p:spPr>
            <a:xfrm>
              <a:off x="6199552" y="1263416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b="0" i="1" baseline="-25000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3</a:t>
              </a:r>
              <a:endParaRPr lang="de-DE" sz="1600" baseline="-25000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941D49D-96C9-C6C6-6C30-9F59B03C6AF4}"/>
                </a:ext>
              </a:extLst>
            </p:cNvPr>
            <p:cNvSpPr/>
            <p:nvPr/>
          </p:nvSpPr>
          <p:spPr>
            <a:xfrm>
              <a:off x="7298852" y="1263416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b="0" i="1" baseline="-25000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4</a:t>
              </a:r>
              <a:endParaRPr lang="de-DE" sz="1600" baseline="-25000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7D65BCF-5BA9-9E34-DA4C-B5C80EFAB7EB}"/>
                </a:ext>
              </a:extLst>
            </p:cNvPr>
            <p:cNvSpPr/>
            <p:nvPr/>
          </p:nvSpPr>
          <p:spPr>
            <a:xfrm>
              <a:off x="8390106" y="1263416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b="0" i="1" baseline="-25000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5</a:t>
              </a:r>
              <a:endParaRPr lang="de-DE" sz="1600" baseline="-25000" dirty="0"/>
            </a:p>
          </p:txBody>
        </p: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BB392664-2885-BCF9-3617-797147942DD2}"/>
                </a:ext>
              </a:extLst>
            </p:cNvPr>
            <p:cNvCxnSpPr>
              <a:stCxn id="41" idx="4"/>
              <a:endCxn id="4" idx="0"/>
            </p:cNvCxnSpPr>
            <p:nvPr/>
          </p:nvCxnSpPr>
          <p:spPr>
            <a:xfrm flipH="1">
              <a:off x="3158836" y="1785416"/>
              <a:ext cx="2151" cy="2936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217610B6-1BA1-9462-5834-FC539412BBFB}"/>
                </a:ext>
              </a:extLst>
            </p:cNvPr>
            <p:cNvCxnSpPr>
              <a:stCxn id="42" idx="4"/>
              <a:endCxn id="5" idx="0"/>
            </p:cNvCxnSpPr>
            <p:nvPr/>
          </p:nvCxnSpPr>
          <p:spPr>
            <a:xfrm>
              <a:off x="4251503" y="1785416"/>
              <a:ext cx="7587" cy="2936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6B0AD839-7E55-1B91-E8E3-2A16D0C5C41B}"/>
                </a:ext>
              </a:extLst>
            </p:cNvPr>
            <p:cNvCxnSpPr>
              <a:stCxn id="43" idx="4"/>
              <a:endCxn id="6" idx="0"/>
            </p:cNvCxnSpPr>
            <p:nvPr/>
          </p:nvCxnSpPr>
          <p:spPr>
            <a:xfrm flipH="1">
              <a:off x="5359344" y="1785416"/>
              <a:ext cx="4977" cy="2936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0AC9E678-4C24-286B-6D5F-167C1CC6F6B4}"/>
                </a:ext>
              </a:extLst>
            </p:cNvPr>
            <p:cNvCxnSpPr>
              <a:stCxn id="44" idx="4"/>
              <a:endCxn id="7" idx="0"/>
            </p:cNvCxnSpPr>
            <p:nvPr/>
          </p:nvCxnSpPr>
          <p:spPr>
            <a:xfrm flipH="1">
              <a:off x="6459598" y="1785416"/>
              <a:ext cx="954" cy="2936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C0AB781C-C723-496B-21C3-D64194B1C765}"/>
                </a:ext>
              </a:extLst>
            </p:cNvPr>
            <p:cNvCxnSpPr>
              <a:stCxn id="45" idx="4"/>
              <a:endCxn id="8" idx="0"/>
            </p:cNvCxnSpPr>
            <p:nvPr/>
          </p:nvCxnSpPr>
          <p:spPr>
            <a:xfrm>
              <a:off x="7559852" y="1785416"/>
              <a:ext cx="0" cy="2936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CFD6FD50-9CA2-879B-5634-D3DC3ED25E0C}"/>
                </a:ext>
              </a:extLst>
            </p:cNvPr>
            <p:cNvCxnSpPr>
              <a:stCxn id="47" idx="4"/>
              <a:endCxn id="9" idx="0"/>
            </p:cNvCxnSpPr>
            <p:nvPr/>
          </p:nvCxnSpPr>
          <p:spPr>
            <a:xfrm>
              <a:off x="8651106" y="1785416"/>
              <a:ext cx="9000" cy="2936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krümmte Verbindung 60">
              <a:extLst>
                <a:ext uri="{FF2B5EF4-FFF2-40B4-BE49-F238E27FC236}">
                  <a16:creationId xmlns:a16="http://schemas.microsoft.com/office/drawing/2014/main" id="{BA5FD497-3113-72ED-1E0A-5639AC1E0E36}"/>
                </a:ext>
              </a:extLst>
            </p:cNvPr>
            <p:cNvCxnSpPr>
              <a:stCxn id="41" idx="2"/>
              <a:endCxn id="41" idx="0"/>
            </p:cNvCxnSpPr>
            <p:nvPr/>
          </p:nvCxnSpPr>
          <p:spPr>
            <a:xfrm rot="10800000" flipH="1">
              <a:off x="2899987" y="1263416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krümmte Verbindung 62">
              <a:extLst>
                <a:ext uri="{FF2B5EF4-FFF2-40B4-BE49-F238E27FC236}">
                  <a16:creationId xmlns:a16="http://schemas.microsoft.com/office/drawing/2014/main" id="{A0284654-5F15-ADCA-D176-9811E9927BB6}"/>
                </a:ext>
              </a:extLst>
            </p:cNvPr>
            <p:cNvCxnSpPr>
              <a:stCxn id="42" idx="2"/>
              <a:endCxn id="42" idx="0"/>
            </p:cNvCxnSpPr>
            <p:nvPr/>
          </p:nvCxnSpPr>
          <p:spPr>
            <a:xfrm rot="10800000" flipH="1">
              <a:off x="3990503" y="1263416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krümmte Verbindung 64">
              <a:extLst>
                <a:ext uri="{FF2B5EF4-FFF2-40B4-BE49-F238E27FC236}">
                  <a16:creationId xmlns:a16="http://schemas.microsoft.com/office/drawing/2014/main" id="{0CCE07C2-E296-AB90-35FC-89071E202066}"/>
                </a:ext>
              </a:extLst>
            </p:cNvPr>
            <p:cNvCxnSpPr>
              <a:stCxn id="43" idx="2"/>
              <a:endCxn id="43" idx="0"/>
            </p:cNvCxnSpPr>
            <p:nvPr/>
          </p:nvCxnSpPr>
          <p:spPr>
            <a:xfrm rot="10800000" flipH="1">
              <a:off x="5103321" y="1263416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krümmte Verbindung 66">
              <a:extLst>
                <a:ext uri="{FF2B5EF4-FFF2-40B4-BE49-F238E27FC236}">
                  <a16:creationId xmlns:a16="http://schemas.microsoft.com/office/drawing/2014/main" id="{7FA8DA8F-8431-028F-B655-05C3EFFB25A0}"/>
                </a:ext>
              </a:extLst>
            </p:cNvPr>
            <p:cNvCxnSpPr>
              <a:stCxn id="44" idx="2"/>
              <a:endCxn id="44" idx="0"/>
            </p:cNvCxnSpPr>
            <p:nvPr/>
          </p:nvCxnSpPr>
          <p:spPr>
            <a:xfrm rot="10800000" flipH="1">
              <a:off x="6199552" y="1263416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Gekrümmte Verbindung 68">
              <a:extLst>
                <a:ext uri="{FF2B5EF4-FFF2-40B4-BE49-F238E27FC236}">
                  <a16:creationId xmlns:a16="http://schemas.microsoft.com/office/drawing/2014/main" id="{D229CB77-235A-0375-A9A7-CA22E3A10663}"/>
                </a:ext>
              </a:extLst>
            </p:cNvPr>
            <p:cNvCxnSpPr>
              <a:stCxn id="45" idx="2"/>
              <a:endCxn id="45" idx="0"/>
            </p:cNvCxnSpPr>
            <p:nvPr/>
          </p:nvCxnSpPr>
          <p:spPr>
            <a:xfrm rot="10800000" flipH="1">
              <a:off x="7298852" y="1263416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krümmte Verbindung 70">
              <a:extLst>
                <a:ext uri="{FF2B5EF4-FFF2-40B4-BE49-F238E27FC236}">
                  <a16:creationId xmlns:a16="http://schemas.microsoft.com/office/drawing/2014/main" id="{4A9110A6-1D01-2CE1-3B6D-0A5993965260}"/>
                </a:ext>
              </a:extLst>
            </p:cNvPr>
            <p:cNvCxnSpPr>
              <a:stCxn id="47" idx="2"/>
              <a:endCxn id="47" idx="0"/>
            </p:cNvCxnSpPr>
            <p:nvPr/>
          </p:nvCxnSpPr>
          <p:spPr>
            <a:xfrm rot="10800000" flipH="1">
              <a:off x="8390106" y="1263416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E291E416-F462-0B27-73ED-591EFB18CA5F}"/>
                </a:ext>
              </a:extLst>
            </p:cNvPr>
            <p:cNvSpPr txBox="1"/>
            <p:nvPr/>
          </p:nvSpPr>
          <p:spPr>
            <a:xfrm>
              <a:off x="4366393" y="3429000"/>
              <a:ext cx="34302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0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65087830-3208-824D-CAC5-7F5717A4F332}"/>
                </a:ext>
              </a:extLst>
            </p:cNvPr>
            <p:cNvSpPr txBox="1"/>
            <p:nvPr/>
          </p:nvSpPr>
          <p:spPr>
            <a:xfrm>
              <a:off x="5206503" y="3424072"/>
              <a:ext cx="34302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1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AD4B58B3-C731-A3FE-D354-7A212E450877}"/>
                </a:ext>
              </a:extLst>
            </p:cNvPr>
            <p:cNvSpPr txBox="1"/>
            <p:nvPr/>
          </p:nvSpPr>
          <p:spPr>
            <a:xfrm>
              <a:off x="6145012" y="3424074"/>
              <a:ext cx="34302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2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E361D063-FBEF-0D2A-7993-947E4E9830E4}"/>
                </a:ext>
              </a:extLst>
            </p:cNvPr>
            <p:cNvSpPr txBox="1"/>
            <p:nvPr/>
          </p:nvSpPr>
          <p:spPr>
            <a:xfrm>
              <a:off x="7006815" y="3424073"/>
              <a:ext cx="34302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3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EE7A94DA-B62E-222A-439D-CD8426C61004}"/>
                </a:ext>
              </a:extLst>
            </p:cNvPr>
            <p:cNvSpPr txBox="1"/>
            <p:nvPr/>
          </p:nvSpPr>
          <p:spPr>
            <a:xfrm>
              <a:off x="7523339" y="3424072"/>
              <a:ext cx="34302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4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1C10299C-2646-F57B-DC4F-C683D084F678}"/>
                </a:ext>
              </a:extLst>
            </p:cNvPr>
            <p:cNvSpPr txBox="1"/>
            <p:nvPr/>
          </p:nvSpPr>
          <p:spPr>
            <a:xfrm>
              <a:off x="8174007" y="3424072"/>
              <a:ext cx="34302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5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0247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DA7D2-52A1-3FCB-65C3-F09E2A34D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3787EF5F-352F-2502-1876-E0F5F0A67D93}"/>
              </a:ext>
            </a:extLst>
          </p:cNvPr>
          <p:cNvGrpSpPr/>
          <p:nvPr/>
        </p:nvGrpSpPr>
        <p:grpSpPr>
          <a:xfrm>
            <a:off x="646179" y="532555"/>
            <a:ext cx="10790473" cy="5837497"/>
            <a:chOff x="646179" y="532555"/>
            <a:chExt cx="10790473" cy="5837497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FBCDBAA1-66F9-CAC1-5E7A-0DC88FBD2566}"/>
                </a:ext>
              </a:extLst>
            </p:cNvPr>
            <p:cNvGrpSpPr/>
            <p:nvPr/>
          </p:nvGrpSpPr>
          <p:grpSpPr>
            <a:xfrm>
              <a:off x="4367153" y="532555"/>
              <a:ext cx="3097456" cy="3180837"/>
              <a:chOff x="4489468" y="568472"/>
              <a:chExt cx="3097456" cy="3180837"/>
            </a:xfrm>
          </p:grpSpPr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E533475B-6A62-3B54-70BD-3EFC740BBCE8}"/>
                  </a:ext>
                </a:extLst>
              </p:cNvPr>
              <p:cNvSpPr/>
              <p:nvPr/>
            </p:nvSpPr>
            <p:spPr>
              <a:xfrm>
                <a:off x="4489468" y="1384163"/>
                <a:ext cx="594000" cy="54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m</a:t>
                </a:r>
                <a:r>
                  <a:rPr lang="de-DE" baseline="-25000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15F8B479-F349-FB24-36A4-986C72B14E43}"/>
                  </a:ext>
                </a:extLst>
              </p:cNvPr>
              <p:cNvSpPr/>
              <p:nvPr/>
            </p:nvSpPr>
            <p:spPr>
              <a:xfrm>
                <a:off x="5589722" y="1384163"/>
                <a:ext cx="594000" cy="54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m</a:t>
                </a:r>
                <a:r>
                  <a:rPr lang="de-DE" baseline="-250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55942744-83BE-99FD-649D-962E347EE2EF}"/>
                  </a:ext>
                </a:extLst>
              </p:cNvPr>
              <p:cNvSpPr/>
              <p:nvPr/>
            </p:nvSpPr>
            <p:spPr>
              <a:xfrm>
                <a:off x="6689976" y="1384163"/>
                <a:ext cx="594000" cy="54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m</a:t>
                </a:r>
                <a:r>
                  <a:rPr lang="de-DE" baseline="-25000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9D9B3FB-0FD4-39F1-6B8C-9A4624F9DB5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20530" y="2561309"/>
                <a:ext cx="1188000" cy="1188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i="0" dirty="0">
                    <a:solidFill>
                      <a:srgbClr val="000000"/>
                    </a:solidFill>
                    <a:effectLst/>
                    <a:latin typeface="MJXc-TeX-math-I"/>
                  </a:rPr>
                  <a:t>I</a:t>
                </a:r>
                <a:r>
                  <a:rPr lang="de-DE" b="0" i="0" baseline="-25000" dirty="0">
                    <a:solidFill>
                      <a:srgbClr val="000000"/>
                    </a:solidFill>
                    <a:effectLst/>
                    <a:latin typeface="MJXc-TeX-math-I"/>
                  </a:rPr>
                  <a:t>m</a:t>
                </a:r>
                <a:r>
                  <a:rPr lang="de-DE" b="0" i="0" dirty="0">
                    <a:solidFill>
                      <a:srgbClr val="000000"/>
                    </a:solidFill>
                    <a:effectLst/>
                    <a:latin typeface="MJXc-TeX-math-I"/>
                  </a:rPr>
                  <a:t> 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10386F3-66E9-5E7E-3D82-3B95D45502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398924" y="2561309"/>
                <a:ext cx="1188000" cy="1188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i="0" dirty="0" err="1">
                    <a:solidFill>
                      <a:srgbClr val="000000"/>
                    </a:solidFill>
                    <a:effectLst/>
                    <a:latin typeface="MJXc-TeX-math-I"/>
                  </a:rPr>
                  <a:t>S</a:t>
                </a:r>
                <a:r>
                  <a:rPr lang="de-DE" b="0" i="0" baseline="-25000" dirty="0" err="1">
                    <a:solidFill>
                      <a:srgbClr val="000000"/>
                    </a:solidFill>
                    <a:effectLst/>
                    <a:latin typeface="MJXc-TeX-math-I"/>
                  </a:rPr>
                  <a:t>m</a:t>
                </a:r>
                <a:r>
                  <a:rPr lang="de-DE" b="0" i="0" dirty="0">
                    <a:solidFill>
                      <a:srgbClr val="000000"/>
                    </a:solidFill>
                    <a:effectLst/>
                    <a:latin typeface="MJXc-TeX-math-I"/>
                  </a:rPr>
                  <a:t> </a:t>
                </a:r>
              </a:p>
            </p:txBody>
          </p:sp>
          <p:cxnSp>
            <p:nvCxnSpPr>
              <p:cNvPr id="14" name="Gerade Verbindung mit Pfeil 13">
                <a:extLst>
                  <a:ext uri="{FF2B5EF4-FFF2-40B4-BE49-F238E27FC236}">
                    <a16:creationId xmlns:a16="http://schemas.microsoft.com/office/drawing/2014/main" id="{C61030FB-1D16-6888-4EA9-A9336DD88A44}"/>
                  </a:ext>
                </a:extLst>
              </p:cNvPr>
              <p:cNvCxnSpPr>
                <a:stCxn id="10" idx="1"/>
                <a:endCxn id="4" idx="2"/>
              </p:cNvCxnSpPr>
              <p:nvPr/>
            </p:nvCxnSpPr>
            <p:spPr>
              <a:xfrm flipH="1" flipV="1">
                <a:off x="4786468" y="1924163"/>
                <a:ext cx="8041" cy="8111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 Verbindung mit Pfeil 15">
                <a:extLst>
                  <a:ext uri="{FF2B5EF4-FFF2-40B4-BE49-F238E27FC236}">
                    <a16:creationId xmlns:a16="http://schemas.microsoft.com/office/drawing/2014/main" id="{455B8C26-EBA7-91E8-1857-DA64ABF591C8}"/>
                  </a:ext>
                </a:extLst>
              </p:cNvPr>
              <p:cNvCxnSpPr>
                <a:stCxn id="10" idx="0"/>
                <a:endCxn id="5" idx="2"/>
              </p:cNvCxnSpPr>
              <p:nvPr/>
            </p:nvCxnSpPr>
            <p:spPr>
              <a:xfrm flipV="1">
                <a:off x="5214530" y="1924163"/>
                <a:ext cx="672192" cy="63714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 Verbindung mit Pfeil 17">
                <a:extLst>
                  <a:ext uri="{FF2B5EF4-FFF2-40B4-BE49-F238E27FC236}">
                    <a16:creationId xmlns:a16="http://schemas.microsoft.com/office/drawing/2014/main" id="{85BBF2D4-F3E4-CBF1-BA60-8CAF459B3746}"/>
                  </a:ext>
                </a:extLst>
              </p:cNvPr>
              <p:cNvCxnSpPr>
                <a:stCxn id="10" idx="0"/>
                <a:endCxn id="6" idx="2"/>
              </p:cNvCxnSpPr>
              <p:nvPr/>
            </p:nvCxnSpPr>
            <p:spPr>
              <a:xfrm flipV="1">
                <a:off x="5214530" y="1924163"/>
                <a:ext cx="1772446" cy="63714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mit Pfeil 25">
                <a:extLst>
                  <a:ext uri="{FF2B5EF4-FFF2-40B4-BE49-F238E27FC236}">
                    <a16:creationId xmlns:a16="http://schemas.microsoft.com/office/drawing/2014/main" id="{A454783A-D61E-B8D4-1429-9893D8F927B3}"/>
                  </a:ext>
                </a:extLst>
              </p:cNvPr>
              <p:cNvCxnSpPr>
                <a:stCxn id="12" idx="0"/>
                <a:endCxn id="6" idx="2"/>
              </p:cNvCxnSpPr>
              <p:nvPr/>
            </p:nvCxnSpPr>
            <p:spPr>
              <a:xfrm flipH="1" flipV="1">
                <a:off x="6986976" y="1924163"/>
                <a:ext cx="5948" cy="63714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mit Pfeil 27">
                <a:extLst>
                  <a:ext uri="{FF2B5EF4-FFF2-40B4-BE49-F238E27FC236}">
                    <a16:creationId xmlns:a16="http://schemas.microsoft.com/office/drawing/2014/main" id="{97D96660-CB4A-DB8A-FF05-63E919249ECC}"/>
                  </a:ext>
                </a:extLst>
              </p:cNvPr>
              <p:cNvCxnSpPr>
                <a:stCxn id="12" idx="1"/>
                <a:endCxn id="4" idx="2"/>
              </p:cNvCxnSpPr>
              <p:nvPr/>
            </p:nvCxnSpPr>
            <p:spPr>
              <a:xfrm flipH="1" flipV="1">
                <a:off x="4786468" y="1924163"/>
                <a:ext cx="1786435" cy="8111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 Verbindung mit Pfeil 29">
                <a:extLst>
                  <a:ext uri="{FF2B5EF4-FFF2-40B4-BE49-F238E27FC236}">
                    <a16:creationId xmlns:a16="http://schemas.microsoft.com/office/drawing/2014/main" id="{2C6D1B63-61DD-0853-BDEC-BE1D973C91BE}"/>
                  </a:ext>
                </a:extLst>
              </p:cNvPr>
              <p:cNvCxnSpPr>
                <a:stCxn id="12" idx="1"/>
                <a:endCxn id="5" idx="2"/>
              </p:cNvCxnSpPr>
              <p:nvPr/>
            </p:nvCxnSpPr>
            <p:spPr>
              <a:xfrm flipH="1" flipV="1">
                <a:off x="5886722" y="1924163"/>
                <a:ext cx="686181" cy="8111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3C4C9DB1-2882-2454-BBBD-69ADBAF1FC95}"/>
                  </a:ext>
                </a:extLst>
              </p:cNvPr>
              <p:cNvSpPr/>
              <p:nvPr/>
            </p:nvSpPr>
            <p:spPr>
              <a:xfrm>
                <a:off x="4527619" y="568472"/>
                <a:ext cx="522000" cy="522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1600" b="0" i="0" dirty="0">
                    <a:solidFill>
                      <a:srgbClr val="000000"/>
                    </a:solidFill>
                    <a:effectLst/>
                    <a:latin typeface="MJXc-TeX-math-I"/>
                  </a:rPr>
                  <a:t>ε</a:t>
                </a:r>
                <a:r>
                  <a:rPr lang="de-DE" sz="1600" b="0" i="1" baseline="-25000" dirty="0">
                    <a:solidFill>
                      <a:srgbClr val="303538"/>
                    </a:solidFill>
                    <a:effectLst/>
                    <a:latin typeface="Merriweather" panose="020F0502020204030204" pitchFamily="34" charset="0"/>
                  </a:rPr>
                  <a:t>0</a:t>
                </a:r>
                <a:endParaRPr lang="de-DE" sz="1600" baseline="-25000" dirty="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C0F09DE-6DDD-2860-D407-55840FE678E9}"/>
                  </a:ext>
                </a:extLst>
              </p:cNvPr>
              <p:cNvSpPr/>
              <p:nvPr/>
            </p:nvSpPr>
            <p:spPr>
              <a:xfrm>
                <a:off x="5618135" y="568472"/>
                <a:ext cx="522000" cy="522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1600" b="0" i="0" dirty="0">
                    <a:solidFill>
                      <a:srgbClr val="000000"/>
                    </a:solidFill>
                    <a:effectLst/>
                    <a:latin typeface="MJXc-TeX-math-I"/>
                  </a:rPr>
                  <a:t>ε</a:t>
                </a:r>
                <a:r>
                  <a:rPr lang="de-DE" sz="1600" b="0" i="1" baseline="-25000" dirty="0">
                    <a:solidFill>
                      <a:srgbClr val="303538"/>
                    </a:solidFill>
                    <a:effectLst/>
                    <a:latin typeface="Merriweather" panose="020F0502020204030204" pitchFamily="34" charset="0"/>
                  </a:rPr>
                  <a:t>1</a:t>
                </a:r>
                <a:endParaRPr lang="de-DE" sz="1600" baseline="-25000" dirty="0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711E64DA-24CB-DF03-5678-1259E1BEB628}"/>
                  </a:ext>
                </a:extLst>
              </p:cNvPr>
              <p:cNvSpPr/>
              <p:nvPr/>
            </p:nvSpPr>
            <p:spPr>
              <a:xfrm>
                <a:off x="6730953" y="568472"/>
                <a:ext cx="522000" cy="522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1600" b="0" i="0" dirty="0">
                    <a:solidFill>
                      <a:srgbClr val="000000"/>
                    </a:solidFill>
                    <a:effectLst/>
                    <a:latin typeface="MJXc-TeX-math-I"/>
                  </a:rPr>
                  <a:t>ε</a:t>
                </a:r>
                <a:r>
                  <a:rPr lang="de-DE" sz="1600" b="0" i="1" baseline="-25000" dirty="0">
                    <a:solidFill>
                      <a:srgbClr val="303538"/>
                    </a:solidFill>
                    <a:effectLst/>
                    <a:latin typeface="Merriweather" panose="020F0502020204030204" pitchFamily="34" charset="0"/>
                  </a:rPr>
                  <a:t>2</a:t>
                </a:r>
                <a:endParaRPr lang="de-DE" sz="1600" baseline="-25000" dirty="0"/>
              </a:p>
            </p:txBody>
          </p:sp>
          <p:cxnSp>
            <p:nvCxnSpPr>
              <p:cNvPr id="49" name="Gerade Verbindung mit Pfeil 48">
                <a:extLst>
                  <a:ext uri="{FF2B5EF4-FFF2-40B4-BE49-F238E27FC236}">
                    <a16:creationId xmlns:a16="http://schemas.microsoft.com/office/drawing/2014/main" id="{6EC345DE-4429-366E-E5CD-256628183559}"/>
                  </a:ext>
                </a:extLst>
              </p:cNvPr>
              <p:cNvCxnSpPr>
                <a:stCxn id="41" idx="4"/>
                <a:endCxn id="4" idx="0"/>
              </p:cNvCxnSpPr>
              <p:nvPr/>
            </p:nvCxnSpPr>
            <p:spPr>
              <a:xfrm flipH="1">
                <a:off x="4786468" y="1090472"/>
                <a:ext cx="2151" cy="2936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 Verbindung mit Pfeil 50">
                <a:extLst>
                  <a:ext uri="{FF2B5EF4-FFF2-40B4-BE49-F238E27FC236}">
                    <a16:creationId xmlns:a16="http://schemas.microsoft.com/office/drawing/2014/main" id="{B1519F90-3B3C-B599-879D-F242876E44B9}"/>
                  </a:ext>
                </a:extLst>
              </p:cNvPr>
              <p:cNvCxnSpPr>
                <a:stCxn id="42" idx="4"/>
                <a:endCxn id="5" idx="0"/>
              </p:cNvCxnSpPr>
              <p:nvPr/>
            </p:nvCxnSpPr>
            <p:spPr>
              <a:xfrm>
                <a:off x="5879135" y="1090472"/>
                <a:ext cx="7587" cy="2936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 Verbindung mit Pfeil 52">
                <a:extLst>
                  <a:ext uri="{FF2B5EF4-FFF2-40B4-BE49-F238E27FC236}">
                    <a16:creationId xmlns:a16="http://schemas.microsoft.com/office/drawing/2014/main" id="{58F9088F-3943-4FEF-51DC-89BC51975EC9}"/>
                  </a:ext>
                </a:extLst>
              </p:cNvPr>
              <p:cNvCxnSpPr>
                <a:stCxn id="43" idx="4"/>
                <a:endCxn id="6" idx="0"/>
              </p:cNvCxnSpPr>
              <p:nvPr/>
            </p:nvCxnSpPr>
            <p:spPr>
              <a:xfrm flipH="1">
                <a:off x="6986976" y="1090472"/>
                <a:ext cx="4977" cy="2936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Gekrümmte Verbindung 60">
                <a:extLst>
                  <a:ext uri="{FF2B5EF4-FFF2-40B4-BE49-F238E27FC236}">
                    <a16:creationId xmlns:a16="http://schemas.microsoft.com/office/drawing/2014/main" id="{D904AC76-DBD1-74AD-44E4-EA5650A07B4C}"/>
                  </a:ext>
                </a:extLst>
              </p:cNvPr>
              <p:cNvCxnSpPr>
                <a:stCxn id="41" idx="2"/>
                <a:endCxn id="41" idx="0"/>
              </p:cNvCxnSpPr>
              <p:nvPr/>
            </p:nvCxnSpPr>
            <p:spPr>
              <a:xfrm rot="10800000" flipH="1">
                <a:off x="4527619" y="568472"/>
                <a:ext cx="261000" cy="261000"/>
              </a:xfrm>
              <a:prstGeom prst="curvedConnector4">
                <a:avLst>
                  <a:gd name="adj1" fmla="val -87586"/>
                  <a:gd name="adj2" fmla="val 187586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krümmte Verbindung 62">
                <a:extLst>
                  <a:ext uri="{FF2B5EF4-FFF2-40B4-BE49-F238E27FC236}">
                    <a16:creationId xmlns:a16="http://schemas.microsoft.com/office/drawing/2014/main" id="{B4AB2981-E7D8-DE6D-3E75-F07A57708954}"/>
                  </a:ext>
                </a:extLst>
              </p:cNvPr>
              <p:cNvCxnSpPr>
                <a:stCxn id="42" idx="2"/>
                <a:endCxn id="42" idx="0"/>
              </p:cNvCxnSpPr>
              <p:nvPr/>
            </p:nvCxnSpPr>
            <p:spPr>
              <a:xfrm rot="10800000" flipH="1">
                <a:off x="5618135" y="568472"/>
                <a:ext cx="261000" cy="261000"/>
              </a:xfrm>
              <a:prstGeom prst="curvedConnector4">
                <a:avLst>
                  <a:gd name="adj1" fmla="val -87586"/>
                  <a:gd name="adj2" fmla="val 187586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Gekrümmte Verbindung 64">
                <a:extLst>
                  <a:ext uri="{FF2B5EF4-FFF2-40B4-BE49-F238E27FC236}">
                    <a16:creationId xmlns:a16="http://schemas.microsoft.com/office/drawing/2014/main" id="{39A23219-1846-6CC9-1FFB-4E0E273CA6D3}"/>
                  </a:ext>
                </a:extLst>
              </p:cNvPr>
              <p:cNvCxnSpPr>
                <a:stCxn id="43" idx="2"/>
                <a:endCxn id="43" idx="0"/>
              </p:cNvCxnSpPr>
              <p:nvPr/>
            </p:nvCxnSpPr>
            <p:spPr>
              <a:xfrm rot="10800000" flipH="1">
                <a:off x="6730953" y="568472"/>
                <a:ext cx="261000" cy="261000"/>
              </a:xfrm>
              <a:prstGeom prst="curvedConnector4">
                <a:avLst>
                  <a:gd name="adj1" fmla="val -87586"/>
                  <a:gd name="adj2" fmla="val 187586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E6F72C6A-4E7F-88C5-CA40-7B9794C6F350}"/>
                </a:ext>
              </a:extLst>
            </p:cNvPr>
            <p:cNvGrpSpPr/>
            <p:nvPr/>
          </p:nvGrpSpPr>
          <p:grpSpPr>
            <a:xfrm rot="5400000">
              <a:off x="8311006" y="3132510"/>
              <a:ext cx="3070456" cy="3180837"/>
              <a:chOff x="4516468" y="568472"/>
              <a:chExt cx="3070456" cy="3180837"/>
            </a:xfrm>
          </p:grpSpPr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CDDEEB3C-1771-7954-A921-22A3C64E63F6}"/>
                  </a:ext>
                </a:extLst>
              </p:cNvPr>
              <p:cNvSpPr/>
              <p:nvPr/>
            </p:nvSpPr>
            <p:spPr>
              <a:xfrm>
                <a:off x="4516468" y="1384163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y</a:t>
                </a:r>
                <a:r>
                  <a:rPr lang="de-DE" baseline="-25000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A7D0B8E8-876E-0011-3185-5B5975E92F6A}"/>
                  </a:ext>
                </a:extLst>
              </p:cNvPr>
              <p:cNvSpPr/>
              <p:nvPr/>
            </p:nvSpPr>
            <p:spPr>
              <a:xfrm>
                <a:off x="5616722" y="1384163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y</a:t>
                </a:r>
                <a:r>
                  <a:rPr lang="de-DE" baseline="-250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04D4CC56-46FF-2017-6E2E-647983FFD678}"/>
                  </a:ext>
                </a:extLst>
              </p:cNvPr>
              <p:cNvSpPr/>
              <p:nvPr/>
            </p:nvSpPr>
            <p:spPr>
              <a:xfrm>
                <a:off x="6716976" y="1384163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y</a:t>
                </a:r>
                <a:r>
                  <a:rPr lang="de-DE" baseline="-25000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07DD8AC-9B6A-94F5-973B-3D3086097B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20530" y="2561309"/>
                <a:ext cx="1188000" cy="1188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i="0" dirty="0" err="1">
                    <a:solidFill>
                      <a:srgbClr val="000000"/>
                    </a:solidFill>
                    <a:effectLst/>
                    <a:latin typeface="MJXc-TeX-math-I"/>
                  </a:rPr>
                  <a:t>I</a:t>
                </a:r>
                <a:r>
                  <a:rPr lang="de-DE" b="0" i="0" baseline="-25000" dirty="0" err="1">
                    <a:solidFill>
                      <a:srgbClr val="000000"/>
                    </a:solidFill>
                    <a:effectLst/>
                    <a:latin typeface="MJXc-TeX-math-I"/>
                  </a:rPr>
                  <a:t>y</a:t>
                </a:r>
                <a:r>
                  <a:rPr lang="de-DE" b="0" i="0" dirty="0">
                    <a:solidFill>
                      <a:srgbClr val="000000"/>
                    </a:solidFill>
                    <a:effectLst/>
                    <a:latin typeface="MJXc-TeX-math-I"/>
                  </a:rPr>
                  <a:t> 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2C45DB6-2B6F-5688-432E-89BDAE57FA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398924" y="2561309"/>
                <a:ext cx="1188000" cy="1188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i="0" dirty="0" err="1">
                    <a:solidFill>
                      <a:srgbClr val="000000"/>
                    </a:solidFill>
                    <a:effectLst/>
                    <a:latin typeface="MJXc-TeX-math-I"/>
                  </a:rPr>
                  <a:t>S</a:t>
                </a:r>
                <a:r>
                  <a:rPr lang="de-DE" b="0" i="0" baseline="-25000" dirty="0" err="1">
                    <a:solidFill>
                      <a:srgbClr val="000000"/>
                    </a:solidFill>
                    <a:effectLst/>
                    <a:latin typeface="MJXc-TeX-math-I"/>
                  </a:rPr>
                  <a:t>y</a:t>
                </a:r>
                <a:r>
                  <a:rPr lang="de-DE" b="0" i="0" dirty="0">
                    <a:solidFill>
                      <a:srgbClr val="000000"/>
                    </a:solidFill>
                    <a:effectLst/>
                    <a:latin typeface="MJXc-TeX-math-I"/>
                  </a:rPr>
                  <a:t> </a:t>
                </a:r>
              </a:p>
            </p:txBody>
          </p:sp>
          <p:cxnSp>
            <p:nvCxnSpPr>
              <p:cNvPr id="21" name="Gerade Verbindung mit Pfeil 20">
                <a:extLst>
                  <a:ext uri="{FF2B5EF4-FFF2-40B4-BE49-F238E27FC236}">
                    <a16:creationId xmlns:a16="http://schemas.microsoft.com/office/drawing/2014/main" id="{D8CB1B35-41BE-4B57-3D2E-304F874B5E38}"/>
                  </a:ext>
                </a:extLst>
              </p:cNvPr>
              <p:cNvCxnSpPr>
                <a:stCxn id="17" idx="1"/>
                <a:endCxn id="11" idx="2"/>
              </p:cNvCxnSpPr>
              <p:nvPr/>
            </p:nvCxnSpPr>
            <p:spPr>
              <a:xfrm flipH="1" flipV="1">
                <a:off x="4786468" y="1924163"/>
                <a:ext cx="8041" cy="8111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 Verbindung mit Pfeil 22">
                <a:extLst>
                  <a:ext uri="{FF2B5EF4-FFF2-40B4-BE49-F238E27FC236}">
                    <a16:creationId xmlns:a16="http://schemas.microsoft.com/office/drawing/2014/main" id="{26484F94-16D3-A55B-0148-8861F2709041}"/>
                  </a:ext>
                </a:extLst>
              </p:cNvPr>
              <p:cNvCxnSpPr>
                <a:stCxn id="17" idx="0"/>
                <a:endCxn id="13" idx="2"/>
              </p:cNvCxnSpPr>
              <p:nvPr/>
            </p:nvCxnSpPr>
            <p:spPr>
              <a:xfrm flipV="1">
                <a:off x="5214530" y="1924163"/>
                <a:ext cx="672192" cy="63714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23C7678A-A28F-2819-9AB8-3C8A41024E2B}"/>
                  </a:ext>
                </a:extLst>
              </p:cNvPr>
              <p:cNvCxnSpPr>
                <a:stCxn id="17" idx="0"/>
                <a:endCxn id="15" idx="2"/>
              </p:cNvCxnSpPr>
              <p:nvPr/>
            </p:nvCxnSpPr>
            <p:spPr>
              <a:xfrm flipV="1">
                <a:off x="5214530" y="1924163"/>
                <a:ext cx="1772446" cy="63714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 Verbindung mit Pfeil 26">
                <a:extLst>
                  <a:ext uri="{FF2B5EF4-FFF2-40B4-BE49-F238E27FC236}">
                    <a16:creationId xmlns:a16="http://schemas.microsoft.com/office/drawing/2014/main" id="{89DAF28A-9CCA-94CE-0FA8-A29C1E046B18}"/>
                  </a:ext>
                </a:extLst>
              </p:cNvPr>
              <p:cNvCxnSpPr>
                <a:stCxn id="19" idx="0"/>
                <a:endCxn id="15" idx="2"/>
              </p:cNvCxnSpPr>
              <p:nvPr/>
            </p:nvCxnSpPr>
            <p:spPr>
              <a:xfrm flipH="1" flipV="1">
                <a:off x="6986976" y="1924163"/>
                <a:ext cx="5948" cy="63714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 Verbindung mit Pfeil 28">
                <a:extLst>
                  <a:ext uri="{FF2B5EF4-FFF2-40B4-BE49-F238E27FC236}">
                    <a16:creationId xmlns:a16="http://schemas.microsoft.com/office/drawing/2014/main" id="{71C32452-8BFE-CD8F-C541-83C7FCC0724E}"/>
                  </a:ext>
                </a:extLst>
              </p:cNvPr>
              <p:cNvCxnSpPr>
                <a:stCxn id="19" idx="1"/>
                <a:endCxn id="11" idx="2"/>
              </p:cNvCxnSpPr>
              <p:nvPr/>
            </p:nvCxnSpPr>
            <p:spPr>
              <a:xfrm flipH="1" flipV="1">
                <a:off x="4786468" y="1924163"/>
                <a:ext cx="1786435" cy="8111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Gerade Verbindung mit Pfeil 30">
                <a:extLst>
                  <a:ext uri="{FF2B5EF4-FFF2-40B4-BE49-F238E27FC236}">
                    <a16:creationId xmlns:a16="http://schemas.microsoft.com/office/drawing/2014/main" id="{637949E2-E41A-7257-1A8B-E417A7A51022}"/>
                  </a:ext>
                </a:extLst>
              </p:cNvPr>
              <p:cNvCxnSpPr>
                <a:stCxn id="19" idx="1"/>
                <a:endCxn id="13" idx="2"/>
              </p:cNvCxnSpPr>
              <p:nvPr/>
            </p:nvCxnSpPr>
            <p:spPr>
              <a:xfrm flipH="1" flipV="1">
                <a:off x="5886722" y="1924163"/>
                <a:ext cx="686181" cy="8111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B081A455-9E50-2180-298D-5AF21B69F158}"/>
                  </a:ext>
                </a:extLst>
              </p:cNvPr>
              <p:cNvSpPr/>
              <p:nvPr/>
            </p:nvSpPr>
            <p:spPr>
              <a:xfrm>
                <a:off x="4527619" y="568472"/>
                <a:ext cx="522000" cy="522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1600" b="0" i="0" dirty="0">
                    <a:solidFill>
                      <a:srgbClr val="000000"/>
                    </a:solidFill>
                    <a:effectLst/>
                    <a:latin typeface="MJXc-TeX-math-I"/>
                  </a:rPr>
                  <a:t>ε</a:t>
                </a:r>
                <a:r>
                  <a:rPr lang="de-DE" sz="1600" b="0" i="1" baseline="-25000" dirty="0">
                    <a:solidFill>
                      <a:srgbClr val="303538"/>
                    </a:solidFill>
                    <a:effectLst/>
                    <a:latin typeface="Merriweather" panose="020F0502020204030204" pitchFamily="34" charset="0"/>
                  </a:rPr>
                  <a:t>0</a:t>
                </a:r>
                <a:endParaRPr lang="de-DE" sz="1600" baseline="-25000" dirty="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E9D70910-5784-4E8C-D79D-831F842FF7B1}"/>
                  </a:ext>
                </a:extLst>
              </p:cNvPr>
              <p:cNvSpPr/>
              <p:nvPr/>
            </p:nvSpPr>
            <p:spPr>
              <a:xfrm>
                <a:off x="5618135" y="568472"/>
                <a:ext cx="522000" cy="522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1600" b="0" i="0" dirty="0">
                    <a:solidFill>
                      <a:srgbClr val="000000"/>
                    </a:solidFill>
                    <a:effectLst/>
                    <a:latin typeface="MJXc-TeX-math-I"/>
                  </a:rPr>
                  <a:t>ε</a:t>
                </a:r>
                <a:r>
                  <a:rPr lang="de-DE" sz="1600" b="0" i="1" baseline="-25000" dirty="0">
                    <a:solidFill>
                      <a:srgbClr val="303538"/>
                    </a:solidFill>
                    <a:effectLst/>
                    <a:latin typeface="Merriweather" panose="020F0502020204030204" pitchFamily="34" charset="0"/>
                  </a:rPr>
                  <a:t>1</a:t>
                </a:r>
                <a:endParaRPr lang="de-DE" sz="1600" baseline="-25000" dirty="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E972B00-441D-135F-0321-804E4E3AFC90}"/>
                  </a:ext>
                </a:extLst>
              </p:cNvPr>
              <p:cNvSpPr/>
              <p:nvPr/>
            </p:nvSpPr>
            <p:spPr>
              <a:xfrm>
                <a:off x="6730953" y="568472"/>
                <a:ext cx="522000" cy="522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1600" b="0" i="0" dirty="0">
                    <a:solidFill>
                      <a:srgbClr val="000000"/>
                    </a:solidFill>
                    <a:effectLst/>
                    <a:latin typeface="MJXc-TeX-math-I"/>
                  </a:rPr>
                  <a:t>ε</a:t>
                </a:r>
                <a:r>
                  <a:rPr lang="de-DE" sz="1600" b="0" i="1" baseline="-25000" dirty="0">
                    <a:solidFill>
                      <a:srgbClr val="303538"/>
                    </a:solidFill>
                    <a:effectLst/>
                    <a:latin typeface="Merriweather" panose="020F0502020204030204" pitchFamily="34" charset="0"/>
                  </a:rPr>
                  <a:t>2</a:t>
                </a:r>
                <a:endParaRPr lang="de-DE" sz="1600" baseline="-25000" dirty="0"/>
              </a:p>
            </p:txBody>
          </p:sp>
          <p:cxnSp>
            <p:nvCxnSpPr>
              <p:cNvPr id="48" name="Gerade Verbindung mit Pfeil 47">
                <a:extLst>
                  <a:ext uri="{FF2B5EF4-FFF2-40B4-BE49-F238E27FC236}">
                    <a16:creationId xmlns:a16="http://schemas.microsoft.com/office/drawing/2014/main" id="{F304AAAE-878A-2CF0-BD8B-659B07AB9E5D}"/>
                  </a:ext>
                </a:extLst>
              </p:cNvPr>
              <p:cNvCxnSpPr>
                <a:stCxn id="37" idx="4"/>
                <a:endCxn id="11" idx="0"/>
              </p:cNvCxnSpPr>
              <p:nvPr/>
            </p:nvCxnSpPr>
            <p:spPr>
              <a:xfrm flipH="1">
                <a:off x="4786468" y="1090472"/>
                <a:ext cx="2151" cy="2936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 Verbindung mit Pfeil 49">
                <a:extLst>
                  <a:ext uri="{FF2B5EF4-FFF2-40B4-BE49-F238E27FC236}">
                    <a16:creationId xmlns:a16="http://schemas.microsoft.com/office/drawing/2014/main" id="{CD91D0B0-4D06-36A7-3456-999082C168BD}"/>
                  </a:ext>
                </a:extLst>
              </p:cNvPr>
              <p:cNvCxnSpPr>
                <a:stCxn id="39" idx="4"/>
                <a:endCxn id="13" idx="0"/>
              </p:cNvCxnSpPr>
              <p:nvPr/>
            </p:nvCxnSpPr>
            <p:spPr>
              <a:xfrm>
                <a:off x="5879135" y="1090472"/>
                <a:ext cx="7587" cy="2936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 Verbindung mit Pfeil 51">
                <a:extLst>
                  <a:ext uri="{FF2B5EF4-FFF2-40B4-BE49-F238E27FC236}">
                    <a16:creationId xmlns:a16="http://schemas.microsoft.com/office/drawing/2014/main" id="{9A1E326B-42DF-1D3B-38BD-93A79326A6BA}"/>
                  </a:ext>
                </a:extLst>
              </p:cNvPr>
              <p:cNvCxnSpPr>
                <a:stCxn id="46" idx="4"/>
                <a:endCxn id="15" idx="0"/>
              </p:cNvCxnSpPr>
              <p:nvPr/>
            </p:nvCxnSpPr>
            <p:spPr>
              <a:xfrm flipH="1">
                <a:off x="6986976" y="1090472"/>
                <a:ext cx="4977" cy="2936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krümmte Verbindung 53">
                <a:extLst>
                  <a:ext uri="{FF2B5EF4-FFF2-40B4-BE49-F238E27FC236}">
                    <a16:creationId xmlns:a16="http://schemas.microsoft.com/office/drawing/2014/main" id="{E1E6A63E-2A00-6F93-157C-41270F546D7E}"/>
                  </a:ext>
                </a:extLst>
              </p:cNvPr>
              <p:cNvCxnSpPr>
                <a:stCxn id="37" idx="2"/>
                <a:endCxn id="37" idx="0"/>
              </p:cNvCxnSpPr>
              <p:nvPr/>
            </p:nvCxnSpPr>
            <p:spPr>
              <a:xfrm rot="10800000" flipH="1">
                <a:off x="4527619" y="568472"/>
                <a:ext cx="261000" cy="261000"/>
              </a:xfrm>
              <a:prstGeom prst="curvedConnector4">
                <a:avLst>
                  <a:gd name="adj1" fmla="val -87586"/>
                  <a:gd name="adj2" fmla="val 187586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Gekrümmte Verbindung 55">
                <a:extLst>
                  <a:ext uri="{FF2B5EF4-FFF2-40B4-BE49-F238E27FC236}">
                    <a16:creationId xmlns:a16="http://schemas.microsoft.com/office/drawing/2014/main" id="{2EA6C32F-76C5-F1CF-2942-24184267749F}"/>
                  </a:ext>
                </a:extLst>
              </p:cNvPr>
              <p:cNvCxnSpPr>
                <a:stCxn id="39" idx="2"/>
                <a:endCxn id="39" idx="0"/>
              </p:cNvCxnSpPr>
              <p:nvPr/>
            </p:nvCxnSpPr>
            <p:spPr>
              <a:xfrm rot="10800000" flipH="1">
                <a:off x="5618135" y="568472"/>
                <a:ext cx="261000" cy="261000"/>
              </a:xfrm>
              <a:prstGeom prst="curvedConnector4">
                <a:avLst>
                  <a:gd name="adj1" fmla="val -87586"/>
                  <a:gd name="adj2" fmla="val 187586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Gekrümmte Verbindung 57">
                <a:extLst>
                  <a:ext uri="{FF2B5EF4-FFF2-40B4-BE49-F238E27FC236}">
                    <a16:creationId xmlns:a16="http://schemas.microsoft.com/office/drawing/2014/main" id="{918912C6-5303-221D-2295-F9771E8F5428}"/>
                  </a:ext>
                </a:extLst>
              </p:cNvPr>
              <p:cNvCxnSpPr>
                <a:stCxn id="46" idx="2"/>
                <a:endCxn id="46" idx="0"/>
              </p:cNvCxnSpPr>
              <p:nvPr/>
            </p:nvCxnSpPr>
            <p:spPr>
              <a:xfrm rot="10800000" flipH="1">
                <a:off x="6730953" y="568472"/>
                <a:ext cx="261000" cy="261000"/>
              </a:xfrm>
              <a:prstGeom prst="curvedConnector4">
                <a:avLst>
                  <a:gd name="adj1" fmla="val -87586"/>
                  <a:gd name="adj2" fmla="val 187586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77A84619-33C6-ABD6-E32A-26A4F1A77258}"/>
                </a:ext>
              </a:extLst>
            </p:cNvPr>
            <p:cNvGrpSpPr/>
            <p:nvPr/>
          </p:nvGrpSpPr>
          <p:grpSpPr>
            <a:xfrm rot="16200000">
              <a:off x="701370" y="3244405"/>
              <a:ext cx="3070456" cy="3180837"/>
              <a:chOff x="4516468" y="568472"/>
              <a:chExt cx="3070456" cy="3180837"/>
            </a:xfrm>
          </p:grpSpPr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0A4C169A-BB61-943F-54C1-21A04999F2DC}"/>
                  </a:ext>
                </a:extLst>
              </p:cNvPr>
              <p:cNvSpPr/>
              <p:nvPr/>
            </p:nvSpPr>
            <p:spPr>
              <a:xfrm>
                <a:off x="4516468" y="1384163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x</a:t>
                </a:r>
                <a:r>
                  <a:rPr lang="de-DE" baseline="-25000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AF7856E3-8713-FFEF-D1D0-45A1721676D7}"/>
                  </a:ext>
                </a:extLst>
              </p:cNvPr>
              <p:cNvSpPr/>
              <p:nvPr/>
            </p:nvSpPr>
            <p:spPr>
              <a:xfrm>
                <a:off x="5616722" y="1384163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x</a:t>
                </a:r>
                <a:r>
                  <a:rPr lang="de-DE" baseline="-250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C6AED776-A04C-DD8A-9A6B-30C8542DE6EC}"/>
                  </a:ext>
                </a:extLst>
              </p:cNvPr>
              <p:cNvSpPr/>
              <p:nvPr/>
            </p:nvSpPr>
            <p:spPr>
              <a:xfrm>
                <a:off x="6716976" y="1384163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x</a:t>
                </a:r>
                <a:r>
                  <a:rPr lang="de-DE" baseline="-25000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D0C6547E-62C9-DA50-08C1-8FAA5CA25E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20530" y="2561309"/>
                <a:ext cx="1188000" cy="1188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i="0" dirty="0" err="1">
                    <a:solidFill>
                      <a:srgbClr val="000000"/>
                    </a:solidFill>
                    <a:effectLst/>
                    <a:latin typeface="MJXc-TeX-math-I"/>
                  </a:rPr>
                  <a:t>S</a:t>
                </a:r>
                <a:r>
                  <a:rPr lang="de-DE" b="0" i="0" baseline="-25000" dirty="0" err="1">
                    <a:solidFill>
                      <a:srgbClr val="000000"/>
                    </a:solidFill>
                    <a:effectLst/>
                    <a:latin typeface="MJXc-TeX-math-I"/>
                  </a:rPr>
                  <a:t>y</a:t>
                </a:r>
                <a:r>
                  <a:rPr lang="de-DE" b="0" i="0" dirty="0">
                    <a:solidFill>
                      <a:srgbClr val="000000"/>
                    </a:solidFill>
                    <a:effectLst/>
                    <a:latin typeface="MJXc-TeX-math-I"/>
                  </a:rPr>
                  <a:t> </a:t>
                </a: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DD66EC5D-13F7-7326-D72A-2E236FEB70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398924" y="2561309"/>
                <a:ext cx="1188000" cy="1188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i="0" dirty="0" err="1">
                    <a:solidFill>
                      <a:srgbClr val="000000"/>
                    </a:solidFill>
                    <a:effectLst/>
                    <a:latin typeface="MJXc-TeX-math-I"/>
                  </a:rPr>
                  <a:t>I</a:t>
                </a:r>
                <a:r>
                  <a:rPr lang="de-DE" b="0" i="0" baseline="-25000" dirty="0" err="1">
                    <a:solidFill>
                      <a:srgbClr val="000000"/>
                    </a:solidFill>
                    <a:effectLst/>
                    <a:latin typeface="MJXc-TeX-math-I"/>
                  </a:rPr>
                  <a:t>y</a:t>
                </a:r>
                <a:r>
                  <a:rPr lang="de-DE" b="0" i="0" dirty="0">
                    <a:solidFill>
                      <a:srgbClr val="000000"/>
                    </a:solidFill>
                    <a:effectLst/>
                    <a:latin typeface="MJXc-TeX-math-I"/>
                  </a:rPr>
                  <a:t> </a:t>
                </a:r>
              </a:p>
            </p:txBody>
          </p:sp>
          <p:cxnSp>
            <p:nvCxnSpPr>
              <p:cNvPr id="73" name="Gerade Verbindung mit Pfeil 72">
                <a:extLst>
                  <a:ext uri="{FF2B5EF4-FFF2-40B4-BE49-F238E27FC236}">
                    <a16:creationId xmlns:a16="http://schemas.microsoft.com/office/drawing/2014/main" id="{5F9C625E-7C12-B326-22EC-1C443345432C}"/>
                  </a:ext>
                </a:extLst>
              </p:cNvPr>
              <p:cNvCxnSpPr>
                <a:stCxn id="68" idx="1"/>
                <a:endCxn id="62" idx="2"/>
              </p:cNvCxnSpPr>
              <p:nvPr/>
            </p:nvCxnSpPr>
            <p:spPr>
              <a:xfrm flipH="1" flipV="1">
                <a:off x="4786468" y="1924163"/>
                <a:ext cx="8041" cy="8111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Gerade Verbindung mit Pfeil 73">
                <a:extLst>
                  <a:ext uri="{FF2B5EF4-FFF2-40B4-BE49-F238E27FC236}">
                    <a16:creationId xmlns:a16="http://schemas.microsoft.com/office/drawing/2014/main" id="{7499B5D0-CF80-F9CF-005A-E3ACA952F8F3}"/>
                  </a:ext>
                </a:extLst>
              </p:cNvPr>
              <p:cNvCxnSpPr>
                <a:stCxn id="68" idx="0"/>
                <a:endCxn id="64" idx="2"/>
              </p:cNvCxnSpPr>
              <p:nvPr/>
            </p:nvCxnSpPr>
            <p:spPr>
              <a:xfrm flipV="1">
                <a:off x="5214530" y="1924163"/>
                <a:ext cx="672192" cy="63714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Gerade Verbindung mit Pfeil 74">
                <a:extLst>
                  <a:ext uri="{FF2B5EF4-FFF2-40B4-BE49-F238E27FC236}">
                    <a16:creationId xmlns:a16="http://schemas.microsoft.com/office/drawing/2014/main" id="{97954470-D338-86DF-A4EA-7C7B23173910}"/>
                  </a:ext>
                </a:extLst>
              </p:cNvPr>
              <p:cNvCxnSpPr>
                <a:stCxn id="68" idx="0"/>
                <a:endCxn id="66" idx="2"/>
              </p:cNvCxnSpPr>
              <p:nvPr/>
            </p:nvCxnSpPr>
            <p:spPr>
              <a:xfrm flipV="1">
                <a:off x="5214530" y="1924163"/>
                <a:ext cx="1772446" cy="63714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Gerade Verbindung mit Pfeil 75">
                <a:extLst>
                  <a:ext uri="{FF2B5EF4-FFF2-40B4-BE49-F238E27FC236}">
                    <a16:creationId xmlns:a16="http://schemas.microsoft.com/office/drawing/2014/main" id="{DA761961-13A1-8622-CA1A-B47100115CE5}"/>
                  </a:ext>
                </a:extLst>
              </p:cNvPr>
              <p:cNvCxnSpPr>
                <a:stCxn id="70" idx="0"/>
                <a:endCxn id="66" idx="2"/>
              </p:cNvCxnSpPr>
              <p:nvPr/>
            </p:nvCxnSpPr>
            <p:spPr>
              <a:xfrm flipH="1" flipV="1">
                <a:off x="6986976" y="1924163"/>
                <a:ext cx="5948" cy="63714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Gerade Verbindung mit Pfeil 76">
                <a:extLst>
                  <a:ext uri="{FF2B5EF4-FFF2-40B4-BE49-F238E27FC236}">
                    <a16:creationId xmlns:a16="http://schemas.microsoft.com/office/drawing/2014/main" id="{1A4BF556-A2F3-DE38-BE77-1E35B497F0C4}"/>
                  </a:ext>
                </a:extLst>
              </p:cNvPr>
              <p:cNvCxnSpPr>
                <a:stCxn id="70" idx="1"/>
                <a:endCxn id="62" idx="2"/>
              </p:cNvCxnSpPr>
              <p:nvPr/>
            </p:nvCxnSpPr>
            <p:spPr>
              <a:xfrm flipH="1" flipV="1">
                <a:off x="4786468" y="1924163"/>
                <a:ext cx="1786435" cy="8111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Gerade Verbindung mit Pfeil 77">
                <a:extLst>
                  <a:ext uri="{FF2B5EF4-FFF2-40B4-BE49-F238E27FC236}">
                    <a16:creationId xmlns:a16="http://schemas.microsoft.com/office/drawing/2014/main" id="{E43315F1-2F18-9ABE-346D-8630DF59B0A7}"/>
                  </a:ext>
                </a:extLst>
              </p:cNvPr>
              <p:cNvCxnSpPr>
                <a:stCxn id="70" idx="1"/>
                <a:endCxn id="64" idx="2"/>
              </p:cNvCxnSpPr>
              <p:nvPr/>
            </p:nvCxnSpPr>
            <p:spPr>
              <a:xfrm flipH="1" flipV="1">
                <a:off x="5886722" y="1924163"/>
                <a:ext cx="686181" cy="8111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91013DED-0C9C-2DFB-EEEC-69A1F5646AAE}"/>
                  </a:ext>
                </a:extLst>
              </p:cNvPr>
              <p:cNvSpPr/>
              <p:nvPr/>
            </p:nvSpPr>
            <p:spPr>
              <a:xfrm>
                <a:off x="4527619" y="568472"/>
                <a:ext cx="522000" cy="522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1600" b="0" i="0" dirty="0">
                    <a:solidFill>
                      <a:srgbClr val="000000"/>
                    </a:solidFill>
                    <a:effectLst/>
                    <a:latin typeface="MJXc-TeX-math-I"/>
                  </a:rPr>
                  <a:t>ε</a:t>
                </a:r>
                <a:r>
                  <a:rPr lang="de-DE" sz="1600" b="0" i="1" baseline="-25000" dirty="0">
                    <a:solidFill>
                      <a:srgbClr val="303538"/>
                    </a:solidFill>
                    <a:effectLst/>
                    <a:latin typeface="Merriweather" panose="020F0502020204030204" pitchFamily="34" charset="0"/>
                  </a:rPr>
                  <a:t>0</a:t>
                </a:r>
                <a:endParaRPr lang="de-DE" sz="1600" baseline="-25000" dirty="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6F48D1AE-3DBC-058F-1D06-C62F75E9EA81}"/>
                  </a:ext>
                </a:extLst>
              </p:cNvPr>
              <p:cNvSpPr/>
              <p:nvPr/>
            </p:nvSpPr>
            <p:spPr>
              <a:xfrm>
                <a:off x="5618135" y="568472"/>
                <a:ext cx="522000" cy="522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1600" b="0" i="0" dirty="0">
                    <a:solidFill>
                      <a:srgbClr val="000000"/>
                    </a:solidFill>
                    <a:effectLst/>
                    <a:latin typeface="MJXc-TeX-math-I"/>
                  </a:rPr>
                  <a:t>ε</a:t>
                </a:r>
                <a:r>
                  <a:rPr lang="de-DE" sz="1600" b="0" i="1" baseline="-25000" dirty="0">
                    <a:solidFill>
                      <a:srgbClr val="303538"/>
                    </a:solidFill>
                    <a:effectLst/>
                    <a:latin typeface="Merriweather" panose="020F0502020204030204" pitchFamily="34" charset="0"/>
                  </a:rPr>
                  <a:t>1</a:t>
                </a:r>
                <a:endParaRPr lang="de-DE" sz="1600" baseline="-25000" dirty="0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5F70DC1D-23C6-15E6-73E3-EF06387C5163}"/>
                  </a:ext>
                </a:extLst>
              </p:cNvPr>
              <p:cNvSpPr/>
              <p:nvPr/>
            </p:nvSpPr>
            <p:spPr>
              <a:xfrm>
                <a:off x="6730953" y="568472"/>
                <a:ext cx="522000" cy="522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1600" b="0" i="0" dirty="0">
                    <a:solidFill>
                      <a:srgbClr val="000000"/>
                    </a:solidFill>
                    <a:effectLst/>
                    <a:latin typeface="MJXc-TeX-math-I"/>
                  </a:rPr>
                  <a:t>Ε</a:t>
                </a:r>
                <a:r>
                  <a:rPr lang="de-DE" sz="1600" b="0" i="1" baseline="-25000" dirty="0">
                    <a:solidFill>
                      <a:srgbClr val="303538"/>
                    </a:solidFill>
                    <a:effectLst/>
                    <a:latin typeface="Merriweather" panose="020F0502020204030204" pitchFamily="34" charset="0"/>
                  </a:rPr>
                  <a:t>2</a:t>
                </a:r>
                <a:endParaRPr lang="de-DE" sz="1600" baseline="-25000" dirty="0"/>
              </a:p>
            </p:txBody>
          </p:sp>
          <p:cxnSp>
            <p:nvCxnSpPr>
              <p:cNvPr id="84" name="Gerade Verbindung mit Pfeil 83">
                <a:extLst>
                  <a:ext uri="{FF2B5EF4-FFF2-40B4-BE49-F238E27FC236}">
                    <a16:creationId xmlns:a16="http://schemas.microsoft.com/office/drawing/2014/main" id="{CA21E683-C189-C5AC-B6A8-B8E496C13166}"/>
                  </a:ext>
                </a:extLst>
              </p:cNvPr>
              <p:cNvCxnSpPr>
                <a:stCxn id="81" idx="4"/>
                <a:endCxn id="62" idx="0"/>
              </p:cNvCxnSpPr>
              <p:nvPr/>
            </p:nvCxnSpPr>
            <p:spPr>
              <a:xfrm flipH="1">
                <a:off x="4786468" y="1090472"/>
                <a:ext cx="2151" cy="2936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Gerade Verbindung mit Pfeil 84">
                <a:extLst>
                  <a:ext uri="{FF2B5EF4-FFF2-40B4-BE49-F238E27FC236}">
                    <a16:creationId xmlns:a16="http://schemas.microsoft.com/office/drawing/2014/main" id="{D46BF8A4-3793-462E-F6C2-B6ACA478C81C}"/>
                  </a:ext>
                </a:extLst>
              </p:cNvPr>
              <p:cNvCxnSpPr>
                <a:stCxn id="82" idx="4"/>
                <a:endCxn id="64" idx="0"/>
              </p:cNvCxnSpPr>
              <p:nvPr/>
            </p:nvCxnSpPr>
            <p:spPr>
              <a:xfrm>
                <a:off x="5879135" y="1090472"/>
                <a:ext cx="7587" cy="2936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Gerade Verbindung mit Pfeil 85">
                <a:extLst>
                  <a:ext uri="{FF2B5EF4-FFF2-40B4-BE49-F238E27FC236}">
                    <a16:creationId xmlns:a16="http://schemas.microsoft.com/office/drawing/2014/main" id="{470030C1-2C8B-582F-DB68-4226F3B6943E}"/>
                  </a:ext>
                </a:extLst>
              </p:cNvPr>
              <p:cNvCxnSpPr>
                <a:stCxn id="83" idx="4"/>
                <a:endCxn id="66" idx="0"/>
              </p:cNvCxnSpPr>
              <p:nvPr/>
            </p:nvCxnSpPr>
            <p:spPr>
              <a:xfrm flipH="1">
                <a:off x="6986976" y="1090472"/>
                <a:ext cx="4977" cy="2936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Gekrümmte Verbindung 86">
                <a:extLst>
                  <a:ext uri="{FF2B5EF4-FFF2-40B4-BE49-F238E27FC236}">
                    <a16:creationId xmlns:a16="http://schemas.microsoft.com/office/drawing/2014/main" id="{8AF9E8A4-6B5A-02FE-090C-18EECBAA0568}"/>
                  </a:ext>
                </a:extLst>
              </p:cNvPr>
              <p:cNvCxnSpPr>
                <a:stCxn id="81" idx="2"/>
                <a:endCxn id="81" idx="0"/>
              </p:cNvCxnSpPr>
              <p:nvPr/>
            </p:nvCxnSpPr>
            <p:spPr>
              <a:xfrm rot="10800000" flipH="1">
                <a:off x="4527619" y="568472"/>
                <a:ext cx="261000" cy="261000"/>
              </a:xfrm>
              <a:prstGeom prst="curvedConnector4">
                <a:avLst>
                  <a:gd name="adj1" fmla="val -87586"/>
                  <a:gd name="adj2" fmla="val 187586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krümmte Verbindung 87">
                <a:extLst>
                  <a:ext uri="{FF2B5EF4-FFF2-40B4-BE49-F238E27FC236}">
                    <a16:creationId xmlns:a16="http://schemas.microsoft.com/office/drawing/2014/main" id="{5F90B142-DCDF-E124-6AA5-C60FF845741F}"/>
                  </a:ext>
                </a:extLst>
              </p:cNvPr>
              <p:cNvCxnSpPr>
                <a:stCxn id="82" idx="2"/>
                <a:endCxn id="82" idx="0"/>
              </p:cNvCxnSpPr>
              <p:nvPr/>
            </p:nvCxnSpPr>
            <p:spPr>
              <a:xfrm rot="10800000" flipH="1">
                <a:off x="5618135" y="568472"/>
                <a:ext cx="261000" cy="261000"/>
              </a:xfrm>
              <a:prstGeom prst="curvedConnector4">
                <a:avLst>
                  <a:gd name="adj1" fmla="val -87586"/>
                  <a:gd name="adj2" fmla="val 187586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krümmte Verbindung 88">
                <a:extLst>
                  <a:ext uri="{FF2B5EF4-FFF2-40B4-BE49-F238E27FC236}">
                    <a16:creationId xmlns:a16="http://schemas.microsoft.com/office/drawing/2014/main" id="{823BE829-BD33-152C-1102-95F659DB3645}"/>
                  </a:ext>
                </a:extLst>
              </p:cNvPr>
              <p:cNvCxnSpPr>
                <a:stCxn id="83" idx="2"/>
                <a:endCxn id="83" idx="0"/>
              </p:cNvCxnSpPr>
              <p:nvPr/>
            </p:nvCxnSpPr>
            <p:spPr>
              <a:xfrm rot="10800000" flipH="1">
                <a:off x="6730953" y="568472"/>
                <a:ext cx="261000" cy="261000"/>
              </a:xfrm>
              <a:prstGeom prst="curvedConnector4">
                <a:avLst>
                  <a:gd name="adj1" fmla="val -87586"/>
                  <a:gd name="adj2" fmla="val 187586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1" name="Gerade Verbindung mit Pfeil 90">
              <a:extLst>
                <a:ext uri="{FF2B5EF4-FFF2-40B4-BE49-F238E27FC236}">
                  <a16:creationId xmlns:a16="http://schemas.microsoft.com/office/drawing/2014/main" id="{7B0274E6-6853-74E3-BE0E-9053D3FD22A6}"/>
                </a:ext>
              </a:extLst>
            </p:cNvPr>
            <p:cNvCxnSpPr>
              <a:stCxn id="68" idx="4"/>
              <a:endCxn id="12" idx="4"/>
            </p:cNvCxnSpPr>
            <p:nvPr/>
          </p:nvCxnSpPr>
          <p:spPr>
            <a:xfrm flipV="1">
              <a:off x="3827017" y="3713392"/>
              <a:ext cx="3043592" cy="19585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mit Pfeil 92">
              <a:extLst>
                <a:ext uri="{FF2B5EF4-FFF2-40B4-BE49-F238E27FC236}">
                  <a16:creationId xmlns:a16="http://schemas.microsoft.com/office/drawing/2014/main" id="{68A6A823-A844-B35D-1F69-99F054D4BD0C}"/>
                </a:ext>
              </a:extLst>
            </p:cNvPr>
            <p:cNvCxnSpPr>
              <a:stCxn id="12" idx="4"/>
              <a:endCxn id="19" idx="4"/>
            </p:cNvCxnSpPr>
            <p:nvPr/>
          </p:nvCxnSpPr>
          <p:spPr>
            <a:xfrm>
              <a:off x="6870609" y="3713392"/>
              <a:ext cx="1385207" cy="19507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 Verbindung mit Pfeil 94">
              <a:extLst>
                <a:ext uri="{FF2B5EF4-FFF2-40B4-BE49-F238E27FC236}">
                  <a16:creationId xmlns:a16="http://schemas.microsoft.com/office/drawing/2014/main" id="{36BB7283-C918-169C-3AA8-B0AFA7879501}"/>
                </a:ext>
              </a:extLst>
            </p:cNvPr>
            <p:cNvCxnSpPr>
              <a:stCxn id="68" idx="4"/>
              <a:endCxn id="19" idx="4"/>
            </p:cNvCxnSpPr>
            <p:nvPr/>
          </p:nvCxnSpPr>
          <p:spPr>
            <a:xfrm flipV="1">
              <a:off x="3827017" y="5664157"/>
              <a:ext cx="4428799" cy="78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feld 95">
              <a:extLst>
                <a:ext uri="{FF2B5EF4-FFF2-40B4-BE49-F238E27FC236}">
                  <a16:creationId xmlns:a16="http://schemas.microsoft.com/office/drawing/2014/main" id="{B1EA5BE6-8850-7C78-3E52-74CA07FD5058}"/>
                </a:ext>
              </a:extLst>
            </p:cNvPr>
            <p:cNvSpPr txBox="1"/>
            <p:nvPr/>
          </p:nvSpPr>
          <p:spPr>
            <a:xfrm>
              <a:off x="5177300" y="4311108"/>
              <a:ext cx="34302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a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97" name="Textfeld 96">
              <a:extLst>
                <a:ext uri="{FF2B5EF4-FFF2-40B4-BE49-F238E27FC236}">
                  <a16:creationId xmlns:a16="http://schemas.microsoft.com/office/drawing/2014/main" id="{2240DD5E-F3C9-2579-D8C0-C0DA2C720640}"/>
                </a:ext>
              </a:extLst>
            </p:cNvPr>
            <p:cNvSpPr txBox="1"/>
            <p:nvPr/>
          </p:nvSpPr>
          <p:spPr>
            <a:xfrm>
              <a:off x="7447157" y="4308512"/>
              <a:ext cx="34302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b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98" name="Textfeld 97">
              <a:extLst>
                <a:ext uri="{FF2B5EF4-FFF2-40B4-BE49-F238E27FC236}">
                  <a16:creationId xmlns:a16="http://schemas.microsoft.com/office/drawing/2014/main" id="{53FF576C-5F62-8664-8F55-79F3A6AEA117}"/>
                </a:ext>
              </a:extLst>
            </p:cNvPr>
            <p:cNvSpPr txBox="1"/>
            <p:nvPr/>
          </p:nvSpPr>
          <p:spPr>
            <a:xfrm>
              <a:off x="6222051" y="5668073"/>
              <a:ext cx="34302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c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1180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ACA0A-88FD-9725-A2C7-12FBF1B7F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C926C288-B5E7-8727-762E-3CDF9EC6565F}"/>
              </a:ext>
            </a:extLst>
          </p:cNvPr>
          <p:cNvGrpSpPr/>
          <p:nvPr/>
        </p:nvGrpSpPr>
        <p:grpSpPr>
          <a:xfrm>
            <a:off x="4566824" y="249813"/>
            <a:ext cx="3949639" cy="6589900"/>
            <a:chOff x="4566824" y="249813"/>
            <a:chExt cx="3949639" cy="65899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75E052A-45FD-A0E1-D41E-C8A8485319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66824" y="741532"/>
              <a:ext cx="1188000" cy="118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>
                  <a:solidFill>
                    <a:schemeClr val="tx1"/>
                  </a:solidFill>
                </a:rPr>
                <a:t>Narz</a:t>
              </a:r>
              <a:r>
                <a:rPr lang="de-DE" sz="14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FF3B1847-C7C1-C0ED-CCF2-085C807A2286}"/>
                </a:ext>
              </a:extLst>
            </p:cNvPr>
            <p:cNvSpPr/>
            <p:nvPr/>
          </p:nvSpPr>
          <p:spPr>
            <a:xfrm>
              <a:off x="6823687" y="249977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x</a:t>
              </a:r>
              <a:r>
                <a:rPr lang="de-DE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1BC5535D-79B6-DB5D-E7EB-1E71D9B54267}"/>
                </a:ext>
              </a:extLst>
            </p:cNvPr>
            <p:cNvSpPr/>
            <p:nvPr/>
          </p:nvSpPr>
          <p:spPr>
            <a:xfrm>
              <a:off x="6823687" y="1025387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x</a:t>
              </a:r>
              <a:r>
                <a:rPr lang="de-DE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84D56B72-B65E-0697-466B-4995A6532608}"/>
                </a:ext>
              </a:extLst>
            </p:cNvPr>
            <p:cNvSpPr/>
            <p:nvPr/>
          </p:nvSpPr>
          <p:spPr>
            <a:xfrm>
              <a:off x="6823687" y="1730864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x</a:t>
              </a:r>
              <a:r>
                <a:rPr lang="de-DE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38CF138-406A-E9E0-419E-CB4B6FF2F6B2}"/>
                </a:ext>
              </a:extLst>
            </p:cNvPr>
            <p:cNvSpPr/>
            <p:nvPr/>
          </p:nvSpPr>
          <p:spPr>
            <a:xfrm>
              <a:off x="7895847" y="249813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b="0" i="1" u="none" strike="noStrike" baseline="-25000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1</a:t>
              </a:r>
              <a:endParaRPr lang="de-DE" sz="1600" baseline="-25000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4599A42-A14B-DDB9-1424-9FA601AD6205}"/>
                </a:ext>
              </a:extLst>
            </p:cNvPr>
            <p:cNvSpPr/>
            <p:nvPr/>
          </p:nvSpPr>
          <p:spPr>
            <a:xfrm>
              <a:off x="7895847" y="1016223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i="1" baseline="-25000" dirty="0">
                  <a:solidFill>
                    <a:srgbClr val="303538"/>
                  </a:solidFill>
                  <a:latin typeface="Merriweather" panose="020F0502020204030204" pitchFamily="34" charset="0"/>
                </a:rPr>
                <a:t>2</a:t>
              </a:r>
              <a:endParaRPr lang="de-DE" sz="1600" baseline="-25000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05B17E7-DA16-0E6F-79E7-80F8AF513E09}"/>
                </a:ext>
              </a:extLst>
            </p:cNvPr>
            <p:cNvSpPr/>
            <p:nvPr/>
          </p:nvSpPr>
          <p:spPr>
            <a:xfrm>
              <a:off x="7952654" y="1730700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i="1" baseline="-25000" dirty="0">
                  <a:solidFill>
                    <a:srgbClr val="303538"/>
                  </a:solidFill>
                  <a:latin typeface="Merriweather" panose="020F0502020204030204" pitchFamily="34" charset="0"/>
                </a:rPr>
                <a:t>3</a:t>
              </a:r>
              <a:endParaRPr lang="de-DE" sz="1600" baseline="-25000" dirty="0"/>
            </a:p>
          </p:txBody>
        </p: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3AF33C7F-059A-0B6E-3271-9F4A28EF3F49}"/>
                </a:ext>
              </a:extLst>
            </p:cNvPr>
            <p:cNvCxnSpPr>
              <a:stCxn id="42" idx="2"/>
              <a:endCxn id="28" idx="3"/>
            </p:cNvCxnSpPr>
            <p:nvPr/>
          </p:nvCxnSpPr>
          <p:spPr>
            <a:xfrm flipH="1">
              <a:off x="7363687" y="510813"/>
              <a:ext cx="532160" cy="91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494374AD-92D5-822F-D500-EA96C8E6447A}"/>
                </a:ext>
              </a:extLst>
            </p:cNvPr>
            <p:cNvCxnSpPr>
              <a:stCxn id="43" idx="2"/>
              <a:endCxn id="30" idx="3"/>
            </p:cNvCxnSpPr>
            <p:nvPr/>
          </p:nvCxnSpPr>
          <p:spPr>
            <a:xfrm flipH="1">
              <a:off x="7363687" y="1277223"/>
              <a:ext cx="532160" cy="181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2D6BC870-3C7D-D286-E8F1-CB103107FFF4}"/>
                </a:ext>
              </a:extLst>
            </p:cNvPr>
            <p:cNvCxnSpPr>
              <a:stCxn id="44" idx="2"/>
              <a:endCxn id="32" idx="3"/>
            </p:cNvCxnSpPr>
            <p:nvPr/>
          </p:nvCxnSpPr>
          <p:spPr>
            <a:xfrm flipH="1">
              <a:off x="7363687" y="1991700"/>
              <a:ext cx="588967" cy="91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 Verbindung mit Pfeil 73">
              <a:extLst>
                <a:ext uri="{FF2B5EF4-FFF2-40B4-BE49-F238E27FC236}">
                  <a16:creationId xmlns:a16="http://schemas.microsoft.com/office/drawing/2014/main" id="{FE60B57D-76A9-C077-B87D-EF32DA561176}"/>
                </a:ext>
              </a:extLst>
            </p:cNvPr>
            <p:cNvCxnSpPr>
              <a:stCxn id="12" idx="6"/>
              <a:endCxn id="28" idx="1"/>
            </p:cNvCxnSpPr>
            <p:nvPr/>
          </p:nvCxnSpPr>
          <p:spPr>
            <a:xfrm flipV="1">
              <a:off x="5754824" y="519977"/>
              <a:ext cx="1068863" cy="815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Gerade Verbindung mit Pfeil 75">
              <a:extLst>
                <a:ext uri="{FF2B5EF4-FFF2-40B4-BE49-F238E27FC236}">
                  <a16:creationId xmlns:a16="http://schemas.microsoft.com/office/drawing/2014/main" id="{61D7332F-DFF2-D523-26F1-5C8C037D96BB}"/>
                </a:ext>
              </a:extLst>
            </p:cNvPr>
            <p:cNvCxnSpPr>
              <a:stCxn id="12" idx="6"/>
              <a:endCxn id="30" idx="1"/>
            </p:cNvCxnSpPr>
            <p:nvPr/>
          </p:nvCxnSpPr>
          <p:spPr>
            <a:xfrm flipV="1">
              <a:off x="5754824" y="1295387"/>
              <a:ext cx="1068863" cy="401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91174445-E78C-787A-D855-21D910241752}"/>
                </a:ext>
              </a:extLst>
            </p:cNvPr>
            <p:cNvCxnSpPr>
              <a:stCxn id="12" idx="6"/>
              <a:endCxn id="32" idx="1"/>
            </p:cNvCxnSpPr>
            <p:nvPr/>
          </p:nvCxnSpPr>
          <p:spPr>
            <a:xfrm>
              <a:off x="5754824" y="1335532"/>
              <a:ext cx="1068863" cy="6653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krümmte Verbindung 85">
              <a:extLst>
                <a:ext uri="{FF2B5EF4-FFF2-40B4-BE49-F238E27FC236}">
                  <a16:creationId xmlns:a16="http://schemas.microsoft.com/office/drawing/2014/main" id="{B9992456-2813-32BD-4F1C-4C251FF8ABB1}"/>
                </a:ext>
              </a:extLst>
            </p:cNvPr>
            <p:cNvCxnSpPr>
              <a:stCxn id="42" idx="6"/>
              <a:endCxn id="42" idx="0"/>
            </p:cNvCxnSpPr>
            <p:nvPr/>
          </p:nvCxnSpPr>
          <p:spPr>
            <a:xfrm flipH="1" flipV="1">
              <a:off x="8156847" y="249813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krümmte Verbindung 87">
              <a:extLst>
                <a:ext uri="{FF2B5EF4-FFF2-40B4-BE49-F238E27FC236}">
                  <a16:creationId xmlns:a16="http://schemas.microsoft.com/office/drawing/2014/main" id="{8D38696C-C369-194A-D19E-14B20B538BA1}"/>
                </a:ext>
              </a:extLst>
            </p:cNvPr>
            <p:cNvCxnSpPr>
              <a:stCxn id="43" idx="6"/>
              <a:endCxn id="43" idx="0"/>
            </p:cNvCxnSpPr>
            <p:nvPr/>
          </p:nvCxnSpPr>
          <p:spPr>
            <a:xfrm flipH="1" flipV="1">
              <a:off x="8156847" y="1016223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krümmte Verbindung 89">
              <a:extLst>
                <a:ext uri="{FF2B5EF4-FFF2-40B4-BE49-F238E27FC236}">
                  <a16:creationId xmlns:a16="http://schemas.microsoft.com/office/drawing/2014/main" id="{E1FA9E9B-D2C6-F2AB-E8B5-C4243AE9B7FC}"/>
                </a:ext>
              </a:extLst>
            </p:cNvPr>
            <p:cNvCxnSpPr>
              <a:stCxn id="44" idx="6"/>
              <a:endCxn id="44" idx="0"/>
            </p:cNvCxnSpPr>
            <p:nvPr/>
          </p:nvCxnSpPr>
          <p:spPr>
            <a:xfrm flipH="1" flipV="1">
              <a:off x="8213654" y="1730700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556C5B00-63EB-0C6B-1460-92506C89CC90}"/>
                </a:ext>
              </a:extLst>
            </p:cNvPr>
            <p:cNvSpPr txBox="1"/>
            <p:nvPr/>
          </p:nvSpPr>
          <p:spPr>
            <a:xfrm>
              <a:off x="5796633" y="436312"/>
              <a:ext cx="12880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1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4E0BC5A5-6E77-C589-94C4-9D77B4A41BA0}"/>
                </a:ext>
              </a:extLst>
            </p:cNvPr>
            <p:cNvSpPr txBox="1"/>
            <p:nvPr/>
          </p:nvSpPr>
          <p:spPr>
            <a:xfrm>
              <a:off x="5796633" y="922984"/>
              <a:ext cx="12880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λ</a:t>
              </a:r>
              <a:r>
                <a:rPr lang="de-DE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x</a:t>
              </a:r>
              <a:r>
                <a:rPr lang="de-DE" sz="1400" baseline="-25000" dirty="0">
                  <a:latin typeface="MJXc-TeX-math-I"/>
                </a:rPr>
                <a:t>2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6DB693F1-605C-7E99-7DC9-982242C29522}"/>
                </a:ext>
              </a:extLst>
            </p:cNvPr>
            <p:cNvSpPr txBox="1"/>
            <p:nvPr/>
          </p:nvSpPr>
          <p:spPr>
            <a:xfrm>
              <a:off x="5801018" y="1471763"/>
              <a:ext cx="12880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λ</a:t>
              </a:r>
              <a:r>
                <a:rPr lang="de-DE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x</a:t>
              </a:r>
              <a:r>
                <a:rPr lang="de-DE" sz="1400" baseline="-25000" dirty="0">
                  <a:latin typeface="MJXc-TeX-math-I"/>
                </a:rPr>
                <a:t>3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BD3B06D-EBF0-74FE-E920-AE0FA66705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66824" y="3047138"/>
              <a:ext cx="1188000" cy="118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tx1"/>
                  </a:solidFill>
                </a:rPr>
                <a:t>Mach.</a:t>
              </a:r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93827F27-22AF-1EE2-2D85-092AF1820EA7}"/>
                </a:ext>
              </a:extLst>
            </p:cNvPr>
            <p:cNvSpPr/>
            <p:nvPr/>
          </p:nvSpPr>
          <p:spPr>
            <a:xfrm>
              <a:off x="6823687" y="2555583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x</a:t>
              </a:r>
              <a:r>
                <a:rPr lang="de-DE" baseline="-25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45A70B15-54EB-0F94-F4C0-D663E2D5F9F1}"/>
                </a:ext>
              </a:extLst>
            </p:cNvPr>
            <p:cNvSpPr/>
            <p:nvPr/>
          </p:nvSpPr>
          <p:spPr>
            <a:xfrm>
              <a:off x="6823687" y="3330993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x</a:t>
              </a:r>
              <a:r>
                <a:rPr lang="de-DE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1" name="Rechteck 80">
              <a:extLst>
                <a:ext uri="{FF2B5EF4-FFF2-40B4-BE49-F238E27FC236}">
                  <a16:creationId xmlns:a16="http://schemas.microsoft.com/office/drawing/2014/main" id="{52CF7054-60D1-7C10-D297-9F2DF5365D9D}"/>
                </a:ext>
              </a:extLst>
            </p:cNvPr>
            <p:cNvSpPr/>
            <p:nvPr/>
          </p:nvSpPr>
          <p:spPr>
            <a:xfrm>
              <a:off x="6823687" y="4036470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x</a:t>
              </a:r>
              <a:r>
                <a:rPr lang="de-DE" baseline="-250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8825C39-DA18-5AB0-71E5-3CD7D26F4159}"/>
                </a:ext>
              </a:extLst>
            </p:cNvPr>
            <p:cNvSpPr/>
            <p:nvPr/>
          </p:nvSpPr>
          <p:spPr>
            <a:xfrm>
              <a:off x="7895847" y="2555419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i="1" baseline="-25000" dirty="0">
                  <a:solidFill>
                    <a:srgbClr val="303538"/>
                  </a:solidFill>
                  <a:latin typeface="Merriweather" panose="020F0502020204030204" pitchFamily="34" charset="0"/>
                </a:rPr>
                <a:t>4</a:t>
              </a:r>
              <a:endParaRPr lang="de-DE" sz="1600" baseline="-250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5F72540-459E-B902-98B2-9EA612BFD1D2}"/>
                </a:ext>
              </a:extLst>
            </p:cNvPr>
            <p:cNvSpPr/>
            <p:nvPr/>
          </p:nvSpPr>
          <p:spPr>
            <a:xfrm>
              <a:off x="7895847" y="3321829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b="0" i="1" baseline="-25000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5</a:t>
              </a:r>
              <a:endParaRPr lang="de-DE" sz="1600" baseline="-25000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62E93CE-F04F-7FD9-C006-A85CB030847D}"/>
                </a:ext>
              </a:extLst>
            </p:cNvPr>
            <p:cNvSpPr/>
            <p:nvPr/>
          </p:nvSpPr>
          <p:spPr>
            <a:xfrm>
              <a:off x="7952654" y="4036306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i="1" baseline="-25000" dirty="0">
                  <a:solidFill>
                    <a:srgbClr val="303538"/>
                  </a:solidFill>
                  <a:latin typeface="Merriweather" panose="020F0502020204030204" pitchFamily="34" charset="0"/>
                </a:rPr>
                <a:t>6</a:t>
              </a:r>
              <a:endParaRPr lang="de-DE" sz="1600" baseline="-25000" dirty="0"/>
            </a:p>
          </p:txBody>
        </p:sp>
        <p:cxnSp>
          <p:nvCxnSpPr>
            <p:cNvPr id="89" name="Gerade Verbindung mit Pfeil 88">
              <a:extLst>
                <a:ext uri="{FF2B5EF4-FFF2-40B4-BE49-F238E27FC236}">
                  <a16:creationId xmlns:a16="http://schemas.microsoft.com/office/drawing/2014/main" id="{B6B1600F-0293-BF50-7DBC-EEE15F942531}"/>
                </a:ext>
              </a:extLst>
            </p:cNvPr>
            <p:cNvCxnSpPr>
              <a:stCxn id="83" idx="2"/>
              <a:endCxn id="77" idx="3"/>
            </p:cNvCxnSpPr>
            <p:nvPr/>
          </p:nvCxnSpPr>
          <p:spPr>
            <a:xfrm flipH="1">
              <a:off x="7363687" y="2816419"/>
              <a:ext cx="532160" cy="91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mit Pfeil 90">
              <a:extLst>
                <a:ext uri="{FF2B5EF4-FFF2-40B4-BE49-F238E27FC236}">
                  <a16:creationId xmlns:a16="http://schemas.microsoft.com/office/drawing/2014/main" id="{16FDEC1F-1118-87D9-DBA1-5737F9F6BE07}"/>
                </a:ext>
              </a:extLst>
            </p:cNvPr>
            <p:cNvCxnSpPr>
              <a:stCxn id="85" idx="2"/>
              <a:endCxn id="79" idx="3"/>
            </p:cNvCxnSpPr>
            <p:nvPr/>
          </p:nvCxnSpPr>
          <p:spPr>
            <a:xfrm flipH="1">
              <a:off x="7363687" y="3582829"/>
              <a:ext cx="532160" cy="181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 Verbindung mit Pfeil 91">
              <a:extLst>
                <a:ext uri="{FF2B5EF4-FFF2-40B4-BE49-F238E27FC236}">
                  <a16:creationId xmlns:a16="http://schemas.microsoft.com/office/drawing/2014/main" id="{BB32B872-4DE1-9F62-B856-5848006D9167}"/>
                </a:ext>
              </a:extLst>
            </p:cNvPr>
            <p:cNvCxnSpPr>
              <a:stCxn id="87" idx="2"/>
              <a:endCxn id="81" idx="3"/>
            </p:cNvCxnSpPr>
            <p:nvPr/>
          </p:nvCxnSpPr>
          <p:spPr>
            <a:xfrm flipH="1">
              <a:off x="7363687" y="4297306"/>
              <a:ext cx="588967" cy="91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mit Pfeil 92">
              <a:extLst>
                <a:ext uri="{FF2B5EF4-FFF2-40B4-BE49-F238E27FC236}">
                  <a16:creationId xmlns:a16="http://schemas.microsoft.com/office/drawing/2014/main" id="{4851C211-6311-BDD1-625F-26F6CE8C33CF}"/>
                </a:ext>
              </a:extLst>
            </p:cNvPr>
            <p:cNvCxnSpPr>
              <a:stCxn id="75" idx="6"/>
              <a:endCxn id="77" idx="1"/>
            </p:cNvCxnSpPr>
            <p:nvPr/>
          </p:nvCxnSpPr>
          <p:spPr>
            <a:xfrm flipV="1">
              <a:off x="5754824" y="2825583"/>
              <a:ext cx="1068863" cy="815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 Verbindung mit Pfeil 93">
              <a:extLst>
                <a:ext uri="{FF2B5EF4-FFF2-40B4-BE49-F238E27FC236}">
                  <a16:creationId xmlns:a16="http://schemas.microsoft.com/office/drawing/2014/main" id="{8BDD68D8-C6C7-F80B-FD2B-E36A072574A2}"/>
                </a:ext>
              </a:extLst>
            </p:cNvPr>
            <p:cNvCxnSpPr>
              <a:stCxn id="75" idx="6"/>
              <a:endCxn id="79" idx="1"/>
            </p:cNvCxnSpPr>
            <p:nvPr/>
          </p:nvCxnSpPr>
          <p:spPr>
            <a:xfrm flipV="1">
              <a:off x="5754824" y="3600993"/>
              <a:ext cx="1068863" cy="401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 Verbindung mit Pfeil 94">
              <a:extLst>
                <a:ext uri="{FF2B5EF4-FFF2-40B4-BE49-F238E27FC236}">
                  <a16:creationId xmlns:a16="http://schemas.microsoft.com/office/drawing/2014/main" id="{BE79577C-745B-CD18-51E1-34167D86CC1E}"/>
                </a:ext>
              </a:extLst>
            </p:cNvPr>
            <p:cNvCxnSpPr>
              <a:stCxn id="75" idx="6"/>
              <a:endCxn id="81" idx="1"/>
            </p:cNvCxnSpPr>
            <p:nvPr/>
          </p:nvCxnSpPr>
          <p:spPr>
            <a:xfrm>
              <a:off x="5754824" y="3641138"/>
              <a:ext cx="1068863" cy="6653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krümmte Verbindung 96">
              <a:extLst>
                <a:ext uri="{FF2B5EF4-FFF2-40B4-BE49-F238E27FC236}">
                  <a16:creationId xmlns:a16="http://schemas.microsoft.com/office/drawing/2014/main" id="{E716ACF6-1BA7-1ECF-4BC9-8F073761084E}"/>
                </a:ext>
              </a:extLst>
            </p:cNvPr>
            <p:cNvCxnSpPr>
              <a:stCxn id="83" idx="6"/>
              <a:endCxn id="83" idx="0"/>
            </p:cNvCxnSpPr>
            <p:nvPr/>
          </p:nvCxnSpPr>
          <p:spPr>
            <a:xfrm flipH="1" flipV="1">
              <a:off x="8156847" y="2555419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krümmte Verbindung 97">
              <a:extLst>
                <a:ext uri="{FF2B5EF4-FFF2-40B4-BE49-F238E27FC236}">
                  <a16:creationId xmlns:a16="http://schemas.microsoft.com/office/drawing/2014/main" id="{A566F644-6CE1-3B32-51C7-121B2CD68BCD}"/>
                </a:ext>
              </a:extLst>
            </p:cNvPr>
            <p:cNvCxnSpPr>
              <a:stCxn id="85" idx="6"/>
              <a:endCxn id="85" idx="0"/>
            </p:cNvCxnSpPr>
            <p:nvPr/>
          </p:nvCxnSpPr>
          <p:spPr>
            <a:xfrm flipH="1" flipV="1">
              <a:off x="8156847" y="3321829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krümmte Verbindung 100">
              <a:extLst>
                <a:ext uri="{FF2B5EF4-FFF2-40B4-BE49-F238E27FC236}">
                  <a16:creationId xmlns:a16="http://schemas.microsoft.com/office/drawing/2014/main" id="{513F37AF-6424-99F4-84BC-28DFD60D9BBA}"/>
                </a:ext>
              </a:extLst>
            </p:cNvPr>
            <p:cNvCxnSpPr>
              <a:stCxn id="87" idx="6"/>
              <a:endCxn id="87" idx="0"/>
            </p:cNvCxnSpPr>
            <p:nvPr/>
          </p:nvCxnSpPr>
          <p:spPr>
            <a:xfrm flipH="1" flipV="1">
              <a:off x="8213654" y="4036306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feld 101">
              <a:extLst>
                <a:ext uri="{FF2B5EF4-FFF2-40B4-BE49-F238E27FC236}">
                  <a16:creationId xmlns:a16="http://schemas.microsoft.com/office/drawing/2014/main" id="{6A062131-68CC-144F-162F-80156AD1457F}"/>
                </a:ext>
              </a:extLst>
            </p:cNvPr>
            <p:cNvSpPr txBox="1"/>
            <p:nvPr/>
          </p:nvSpPr>
          <p:spPr>
            <a:xfrm>
              <a:off x="5796633" y="2741918"/>
              <a:ext cx="12880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1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03" name="Textfeld 102">
              <a:extLst>
                <a:ext uri="{FF2B5EF4-FFF2-40B4-BE49-F238E27FC236}">
                  <a16:creationId xmlns:a16="http://schemas.microsoft.com/office/drawing/2014/main" id="{6D07F84C-5FBF-1804-8E55-719026D78745}"/>
                </a:ext>
              </a:extLst>
            </p:cNvPr>
            <p:cNvSpPr txBox="1"/>
            <p:nvPr/>
          </p:nvSpPr>
          <p:spPr>
            <a:xfrm>
              <a:off x="5796633" y="3228590"/>
              <a:ext cx="12880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λ</a:t>
              </a:r>
              <a:r>
                <a:rPr lang="de-DE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x</a:t>
              </a:r>
              <a:r>
                <a:rPr lang="de-DE" sz="1400" b="0" i="0" baseline="-25000" dirty="0">
                  <a:solidFill>
                    <a:srgbClr val="000000"/>
                  </a:solidFill>
                  <a:effectLst/>
                  <a:latin typeface="MJXc-TeX-math-I"/>
                </a:rPr>
                <a:t>5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04" name="Textfeld 103">
              <a:extLst>
                <a:ext uri="{FF2B5EF4-FFF2-40B4-BE49-F238E27FC236}">
                  <a16:creationId xmlns:a16="http://schemas.microsoft.com/office/drawing/2014/main" id="{DD82A974-E7FF-6658-26FE-190FB7CB68FC}"/>
                </a:ext>
              </a:extLst>
            </p:cNvPr>
            <p:cNvSpPr txBox="1"/>
            <p:nvPr/>
          </p:nvSpPr>
          <p:spPr>
            <a:xfrm>
              <a:off x="5801018" y="3777369"/>
              <a:ext cx="12880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λ</a:t>
              </a:r>
              <a:r>
                <a:rPr lang="de-DE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x</a:t>
              </a:r>
              <a:r>
                <a:rPr lang="de-DE" sz="1400" b="0" i="0" baseline="-25000" dirty="0">
                  <a:solidFill>
                    <a:srgbClr val="000000"/>
                  </a:solidFill>
                  <a:effectLst/>
                  <a:latin typeface="MJXc-TeX-math-I"/>
                </a:rPr>
                <a:t>6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798597E-B23B-CAC4-CD8F-C61667B6D7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8633" y="5310381"/>
              <a:ext cx="1188000" cy="118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tx1"/>
                  </a:solidFill>
                </a:rPr>
                <a:t>Psych.</a:t>
              </a:r>
            </a:p>
          </p:txBody>
        </p:sp>
        <p:sp>
          <p:nvSpPr>
            <p:cNvPr id="106" name="Rechteck 105">
              <a:extLst>
                <a:ext uri="{FF2B5EF4-FFF2-40B4-BE49-F238E27FC236}">
                  <a16:creationId xmlns:a16="http://schemas.microsoft.com/office/drawing/2014/main" id="{AF15281E-4FB3-EA76-2117-5CEFA8D900D8}"/>
                </a:ext>
              </a:extLst>
            </p:cNvPr>
            <p:cNvSpPr/>
            <p:nvPr/>
          </p:nvSpPr>
          <p:spPr>
            <a:xfrm>
              <a:off x="6865496" y="4818826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x</a:t>
              </a:r>
              <a:r>
                <a:rPr lang="de-DE" baseline="-25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07" name="Rechteck 106">
              <a:extLst>
                <a:ext uri="{FF2B5EF4-FFF2-40B4-BE49-F238E27FC236}">
                  <a16:creationId xmlns:a16="http://schemas.microsoft.com/office/drawing/2014/main" id="{74A6C2E2-B740-62D3-DD80-54A1185D7B76}"/>
                </a:ext>
              </a:extLst>
            </p:cNvPr>
            <p:cNvSpPr/>
            <p:nvPr/>
          </p:nvSpPr>
          <p:spPr>
            <a:xfrm>
              <a:off x="6865496" y="5594236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x</a:t>
              </a:r>
              <a:r>
                <a:rPr lang="de-DE" baseline="-250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08" name="Rechteck 107">
              <a:extLst>
                <a:ext uri="{FF2B5EF4-FFF2-40B4-BE49-F238E27FC236}">
                  <a16:creationId xmlns:a16="http://schemas.microsoft.com/office/drawing/2014/main" id="{6F6060F9-AEF1-9D6F-6BAB-3FDD27623690}"/>
                </a:ext>
              </a:extLst>
            </p:cNvPr>
            <p:cNvSpPr/>
            <p:nvPr/>
          </p:nvSpPr>
          <p:spPr>
            <a:xfrm>
              <a:off x="6865496" y="6299713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x</a:t>
              </a:r>
              <a:r>
                <a:rPr lang="de-DE" baseline="-250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F802637F-D30C-579B-F52C-9326BF925C82}"/>
                </a:ext>
              </a:extLst>
            </p:cNvPr>
            <p:cNvSpPr/>
            <p:nvPr/>
          </p:nvSpPr>
          <p:spPr>
            <a:xfrm>
              <a:off x="7937656" y="4818662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i="1" baseline="-25000" dirty="0">
                  <a:solidFill>
                    <a:srgbClr val="303538"/>
                  </a:solidFill>
                  <a:latin typeface="Merriweather" panose="020F0502020204030204" pitchFamily="34" charset="0"/>
                </a:rPr>
                <a:t>7</a:t>
              </a:r>
              <a:endParaRPr lang="de-DE" sz="1600" baseline="-25000" dirty="0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049DD4C5-B518-ADDF-914A-D4A94444220B}"/>
                </a:ext>
              </a:extLst>
            </p:cNvPr>
            <p:cNvSpPr/>
            <p:nvPr/>
          </p:nvSpPr>
          <p:spPr>
            <a:xfrm>
              <a:off x="7937656" y="5585072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b="0" i="1" baseline="-25000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8</a:t>
              </a:r>
              <a:endParaRPr lang="de-DE" sz="1600" baseline="-25000" dirty="0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BC503AC3-D990-08FC-17EA-6E582289E792}"/>
                </a:ext>
              </a:extLst>
            </p:cNvPr>
            <p:cNvSpPr/>
            <p:nvPr/>
          </p:nvSpPr>
          <p:spPr>
            <a:xfrm>
              <a:off x="7994463" y="6299549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b="0" i="1" baseline="-25000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9</a:t>
              </a:r>
              <a:endParaRPr lang="de-DE" sz="1600" baseline="-25000" dirty="0"/>
            </a:p>
          </p:txBody>
        </p:sp>
        <p:cxnSp>
          <p:nvCxnSpPr>
            <p:cNvPr id="112" name="Gerade Verbindung mit Pfeil 111">
              <a:extLst>
                <a:ext uri="{FF2B5EF4-FFF2-40B4-BE49-F238E27FC236}">
                  <a16:creationId xmlns:a16="http://schemas.microsoft.com/office/drawing/2014/main" id="{A45893A1-34C8-E5E0-3123-66ABAA1B19C6}"/>
                </a:ext>
              </a:extLst>
            </p:cNvPr>
            <p:cNvCxnSpPr>
              <a:stCxn id="109" idx="2"/>
              <a:endCxn id="106" idx="3"/>
            </p:cNvCxnSpPr>
            <p:nvPr/>
          </p:nvCxnSpPr>
          <p:spPr>
            <a:xfrm flipH="1">
              <a:off x="7405496" y="5079662"/>
              <a:ext cx="532160" cy="91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45C7EBB0-2477-FF45-6D13-102FD61BCD27}"/>
                </a:ext>
              </a:extLst>
            </p:cNvPr>
            <p:cNvCxnSpPr>
              <a:stCxn id="110" idx="2"/>
              <a:endCxn id="107" idx="3"/>
            </p:cNvCxnSpPr>
            <p:nvPr/>
          </p:nvCxnSpPr>
          <p:spPr>
            <a:xfrm flipH="1">
              <a:off x="7405496" y="5846072"/>
              <a:ext cx="532160" cy="181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A560A1A9-CDC4-1AD8-9A30-BB2895B370AF}"/>
                </a:ext>
              </a:extLst>
            </p:cNvPr>
            <p:cNvCxnSpPr>
              <a:stCxn id="111" idx="2"/>
              <a:endCxn id="108" idx="3"/>
            </p:cNvCxnSpPr>
            <p:nvPr/>
          </p:nvCxnSpPr>
          <p:spPr>
            <a:xfrm flipH="1">
              <a:off x="7405496" y="6560549"/>
              <a:ext cx="588967" cy="91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 Verbindung mit Pfeil 114">
              <a:extLst>
                <a:ext uri="{FF2B5EF4-FFF2-40B4-BE49-F238E27FC236}">
                  <a16:creationId xmlns:a16="http://schemas.microsoft.com/office/drawing/2014/main" id="{4C8E8063-C6C1-4480-FDB6-BF2E305626F4}"/>
                </a:ext>
              </a:extLst>
            </p:cNvPr>
            <p:cNvCxnSpPr>
              <a:stCxn id="105" idx="6"/>
              <a:endCxn id="106" idx="1"/>
            </p:cNvCxnSpPr>
            <p:nvPr/>
          </p:nvCxnSpPr>
          <p:spPr>
            <a:xfrm flipV="1">
              <a:off x="5796633" y="5088826"/>
              <a:ext cx="1068863" cy="815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 Verbindung mit Pfeil 115">
              <a:extLst>
                <a:ext uri="{FF2B5EF4-FFF2-40B4-BE49-F238E27FC236}">
                  <a16:creationId xmlns:a16="http://schemas.microsoft.com/office/drawing/2014/main" id="{DD71B4EE-CBF1-0C76-312C-E3F3744A30DD}"/>
                </a:ext>
              </a:extLst>
            </p:cNvPr>
            <p:cNvCxnSpPr>
              <a:stCxn id="105" idx="6"/>
              <a:endCxn id="107" idx="1"/>
            </p:cNvCxnSpPr>
            <p:nvPr/>
          </p:nvCxnSpPr>
          <p:spPr>
            <a:xfrm flipV="1">
              <a:off x="5796633" y="5864236"/>
              <a:ext cx="1068863" cy="401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 Verbindung mit Pfeil 116">
              <a:extLst>
                <a:ext uri="{FF2B5EF4-FFF2-40B4-BE49-F238E27FC236}">
                  <a16:creationId xmlns:a16="http://schemas.microsoft.com/office/drawing/2014/main" id="{58CDE98E-8CE9-856A-59FD-847C518338A5}"/>
                </a:ext>
              </a:extLst>
            </p:cNvPr>
            <p:cNvCxnSpPr>
              <a:stCxn id="105" idx="6"/>
              <a:endCxn id="108" idx="1"/>
            </p:cNvCxnSpPr>
            <p:nvPr/>
          </p:nvCxnSpPr>
          <p:spPr>
            <a:xfrm>
              <a:off x="5796633" y="5904381"/>
              <a:ext cx="1068863" cy="6653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krümmte Verbindung 117">
              <a:extLst>
                <a:ext uri="{FF2B5EF4-FFF2-40B4-BE49-F238E27FC236}">
                  <a16:creationId xmlns:a16="http://schemas.microsoft.com/office/drawing/2014/main" id="{26B58133-062E-3960-4465-49A937498DEA}"/>
                </a:ext>
              </a:extLst>
            </p:cNvPr>
            <p:cNvCxnSpPr>
              <a:stCxn id="109" idx="6"/>
              <a:endCxn id="109" idx="0"/>
            </p:cNvCxnSpPr>
            <p:nvPr/>
          </p:nvCxnSpPr>
          <p:spPr>
            <a:xfrm flipH="1" flipV="1">
              <a:off x="8198656" y="4818662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krümmte Verbindung 118">
              <a:extLst>
                <a:ext uri="{FF2B5EF4-FFF2-40B4-BE49-F238E27FC236}">
                  <a16:creationId xmlns:a16="http://schemas.microsoft.com/office/drawing/2014/main" id="{1C49E5D0-7CBB-FAB4-6E95-9F89674FFBA0}"/>
                </a:ext>
              </a:extLst>
            </p:cNvPr>
            <p:cNvCxnSpPr>
              <a:stCxn id="110" idx="6"/>
              <a:endCxn id="110" idx="0"/>
            </p:cNvCxnSpPr>
            <p:nvPr/>
          </p:nvCxnSpPr>
          <p:spPr>
            <a:xfrm flipH="1" flipV="1">
              <a:off x="8198656" y="5585072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Gekrümmte Verbindung 119">
              <a:extLst>
                <a:ext uri="{FF2B5EF4-FFF2-40B4-BE49-F238E27FC236}">
                  <a16:creationId xmlns:a16="http://schemas.microsoft.com/office/drawing/2014/main" id="{81B1906F-A601-0474-3289-11B11E9A9B71}"/>
                </a:ext>
              </a:extLst>
            </p:cNvPr>
            <p:cNvCxnSpPr>
              <a:stCxn id="111" idx="6"/>
              <a:endCxn id="111" idx="0"/>
            </p:cNvCxnSpPr>
            <p:nvPr/>
          </p:nvCxnSpPr>
          <p:spPr>
            <a:xfrm flipH="1" flipV="1">
              <a:off x="8255463" y="6299549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feld 120">
              <a:extLst>
                <a:ext uri="{FF2B5EF4-FFF2-40B4-BE49-F238E27FC236}">
                  <a16:creationId xmlns:a16="http://schemas.microsoft.com/office/drawing/2014/main" id="{3E5343D5-60CA-8A3C-E5B5-B16E0178150D}"/>
                </a:ext>
              </a:extLst>
            </p:cNvPr>
            <p:cNvSpPr txBox="1"/>
            <p:nvPr/>
          </p:nvSpPr>
          <p:spPr>
            <a:xfrm>
              <a:off x="5838442" y="5005161"/>
              <a:ext cx="12880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1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22" name="Textfeld 121">
              <a:extLst>
                <a:ext uri="{FF2B5EF4-FFF2-40B4-BE49-F238E27FC236}">
                  <a16:creationId xmlns:a16="http://schemas.microsoft.com/office/drawing/2014/main" id="{8B07B488-98E1-2475-2D1F-6444074C3F50}"/>
                </a:ext>
              </a:extLst>
            </p:cNvPr>
            <p:cNvSpPr txBox="1"/>
            <p:nvPr/>
          </p:nvSpPr>
          <p:spPr>
            <a:xfrm>
              <a:off x="5838442" y="5491833"/>
              <a:ext cx="12880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λ</a:t>
              </a:r>
              <a:r>
                <a:rPr lang="de-DE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x</a:t>
              </a:r>
              <a:r>
                <a:rPr lang="de-DE" sz="1400" b="0" i="0" baseline="-25000" dirty="0">
                  <a:solidFill>
                    <a:srgbClr val="000000"/>
                  </a:solidFill>
                  <a:effectLst/>
                  <a:latin typeface="MJXc-TeX-math-I"/>
                </a:rPr>
                <a:t>8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23" name="Textfeld 122">
              <a:extLst>
                <a:ext uri="{FF2B5EF4-FFF2-40B4-BE49-F238E27FC236}">
                  <a16:creationId xmlns:a16="http://schemas.microsoft.com/office/drawing/2014/main" id="{03CC5869-36FA-0E22-07CF-F35ED28331AF}"/>
                </a:ext>
              </a:extLst>
            </p:cNvPr>
            <p:cNvSpPr txBox="1"/>
            <p:nvPr/>
          </p:nvSpPr>
          <p:spPr>
            <a:xfrm>
              <a:off x="5842827" y="6040612"/>
              <a:ext cx="12880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λ</a:t>
              </a:r>
              <a:r>
                <a:rPr lang="de-DE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x</a:t>
              </a:r>
              <a:r>
                <a:rPr lang="de-DE" sz="1400" b="0" i="0" baseline="-25000" dirty="0">
                  <a:solidFill>
                    <a:srgbClr val="000000"/>
                  </a:solidFill>
                  <a:effectLst/>
                  <a:latin typeface="MJXc-TeX-math-I"/>
                </a:rPr>
                <a:t>9</a:t>
              </a:r>
              <a:endParaRPr lang="de-DE" sz="1400" baseline="-25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6385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08278-7D32-BE3C-6884-B175BDB37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E8466A97-E0C7-33F7-735C-15DF7BF1D995}"/>
              </a:ext>
            </a:extLst>
          </p:cNvPr>
          <p:cNvGrpSpPr/>
          <p:nvPr/>
        </p:nvGrpSpPr>
        <p:grpSpPr>
          <a:xfrm>
            <a:off x="313396" y="506863"/>
            <a:ext cx="11565207" cy="5844273"/>
            <a:chOff x="93869" y="457146"/>
            <a:chExt cx="11565207" cy="5844273"/>
          </a:xfrm>
        </p:grpSpPr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B2F505E7-F543-EFB5-AA5F-C0D2E8240390}"/>
                </a:ext>
              </a:extLst>
            </p:cNvPr>
            <p:cNvSpPr/>
            <p:nvPr/>
          </p:nvSpPr>
          <p:spPr>
            <a:xfrm>
              <a:off x="93869" y="3104670"/>
              <a:ext cx="1488505" cy="6486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tx1"/>
                  </a:solidFill>
                </a:rPr>
                <a:t>SEM</a:t>
              </a:r>
            </a:p>
          </p:txBody>
        </p:sp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DF7781A9-4034-FF76-ADCD-2FDB8223EEFD}"/>
                </a:ext>
              </a:extLst>
            </p:cNvPr>
            <p:cNvSpPr/>
            <p:nvPr/>
          </p:nvSpPr>
          <p:spPr>
            <a:xfrm>
              <a:off x="9479756" y="457146"/>
              <a:ext cx="2179320" cy="6486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tx1"/>
                  </a:solidFill>
                </a:rPr>
                <a:t>Einfache Regression</a:t>
              </a:r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E91721F4-A3AC-FF45-10AA-20C5652B670E}"/>
                </a:ext>
              </a:extLst>
            </p:cNvPr>
            <p:cNvSpPr/>
            <p:nvPr/>
          </p:nvSpPr>
          <p:spPr>
            <a:xfrm>
              <a:off x="9479756" y="1490519"/>
              <a:ext cx="2179320" cy="6486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tx1"/>
                  </a:solidFill>
                </a:rPr>
                <a:t>Multiple Regression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1DDB7322-30E5-90A2-2A77-90C2C0F401F4}"/>
                </a:ext>
              </a:extLst>
            </p:cNvPr>
            <p:cNvSpPr/>
            <p:nvPr/>
          </p:nvSpPr>
          <p:spPr>
            <a:xfrm>
              <a:off x="9479756" y="2523865"/>
              <a:ext cx="2179320" cy="6486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tx1"/>
                  </a:solidFill>
                </a:rPr>
                <a:t>Multivariate Regression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F3B342DF-256C-FF7B-74B3-4BAB68649AEE}"/>
                </a:ext>
              </a:extLst>
            </p:cNvPr>
            <p:cNvSpPr/>
            <p:nvPr/>
          </p:nvSpPr>
          <p:spPr>
            <a:xfrm>
              <a:off x="9479756" y="3586067"/>
              <a:ext cx="2179320" cy="6486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tx1"/>
                  </a:solidFill>
                </a:rPr>
                <a:t>Pfadanalyse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B369D1E9-D947-B2D9-165E-4E870EB67069}"/>
                </a:ext>
              </a:extLst>
            </p:cNvPr>
            <p:cNvSpPr/>
            <p:nvPr/>
          </p:nvSpPr>
          <p:spPr>
            <a:xfrm>
              <a:off x="9479756" y="4619413"/>
              <a:ext cx="2179320" cy="6486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tx1"/>
                  </a:solidFill>
                </a:rPr>
                <a:t>Faktoranalyse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44A92D57-31B8-20EF-7ECC-463733586DC0}"/>
                </a:ext>
              </a:extLst>
            </p:cNvPr>
            <p:cNvSpPr/>
            <p:nvPr/>
          </p:nvSpPr>
          <p:spPr>
            <a:xfrm>
              <a:off x="9479756" y="5652759"/>
              <a:ext cx="2179320" cy="6486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tx1"/>
                  </a:solidFill>
                </a:rPr>
                <a:t>Strukturelle Regression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3230C718-176E-57AC-FE43-0127C4F801B5}"/>
                </a:ext>
              </a:extLst>
            </p:cNvPr>
            <p:cNvSpPr/>
            <p:nvPr/>
          </p:nvSpPr>
          <p:spPr>
            <a:xfrm>
              <a:off x="6978166" y="457173"/>
              <a:ext cx="2179320" cy="6486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tx1"/>
                  </a:solidFill>
                </a:rPr>
                <a:t>1 exogene Variable</a:t>
              </a: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A070C6DA-EF01-1B0E-C01D-E3E615C3B40A}"/>
                </a:ext>
              </a:extLst>
            </p:cNvPr>
            <p:cNvSpPr/>
            <p:nvPr/>
          </p:nvSpPr>
          <p:spPr>
            <a:xfrm>
              <a:off x="6978166" y="1490519"/>
              <a:ext cx="2179320" cy="6486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b="0" i="0" u="none" strike="noStrike" dirty="0">
                  <a:solidFill>
                    <a:srgbClr val="040C28"/>
                  </a:solidFill>
                  <a:effectLst/>
                  <a:latin typeface="Google Sans"/>
                </a:rPr>
                <a:t>≥1</a:t>
              </a:r>
              <a:r>
                <a:rPr lang="de-DE" sz="1400" dirty="0">
                  <a:solidFill>
                    <a:schemeClr val="tx1"/>
                  </a:solidFill>
                </a:rPr>
                <a:t> exogene Variable</a:t>
              </a: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C93B0FE9-D782-9455-6322-9A3DCDD12666}"/>
                </a:ext>
              </a:extLst>
            </p:cNvPr>
            <p:cNvSpPr/>
            <p:nvPr/>
          </p:nvSpPr>
          <p:spPr>
            <a:xfrm>
              <a:off x="6978166" y="2523865"/>
              <a:ext cx="2179320" cy="6486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tx1"/>
                  </a:solidFill>
                </a:rPr>
                <a:t>Exogen </a:t>
              </a:r>
              <a:r>
                <a:rPr lang="de-DE" sz="1400" dirty="0">
                  <a:solidFill>
                    <a:schemeClr val="tx1"/>
                  </a:solidFill>
                  <a:sym typeface="Wingdings" pitchFamily="2" charset="2"/>
                </a:rPr>
                <a:t> endogen</a:t>
              </a: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5A71F11A-B39B-49F4-8477-7524849C1297}"/>
                </a:ext>
              </a:extLst>
            </p:cNvPr>
            <p:cNvSpPr/>
            <p:nvPr/>
          </p:nvSpPr>
          <p:spPr>
            <a:xfrm>
              <a:off x="6978166" y="3586067"/>
              <a:ext cx="2179320" cy="6486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tx1"/>
                  </a:solidFill>
                  <a:sym typeface="Wingdings" pitchFamily="2" charset="2"/>
                </a:rPr>
                <a:t>Endogen</a:t>
              </a:r>
              <a:r>
                <a:rPr lang="de-DE" sz="1400" dirty="0">
                  <a:solidFill>
                    <a:schemeClr val="tx1"/>
                  </a:solidFill>
                </a:rPr>
                <a:t> </a:t>
              </a:r>
              <a:r>
                <a:rPr lang="de-DE" sz="1400" dirty="0">
                  <a:solidFill>
                    <a:schemeClr val="tx1"/>
                  </a:solidFill>
                  <a:sym typeface="Wingdings" pitchFamily="2" charset="2"/>
                </a:rPr>
                <a:t> endogen</a:t>
              </a: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9AD0A0C6-5769-59E7-F72B-DF8BEB71C681}"/>
                </a:ext>
              </a:extLst>
            </p:cNvPr>
            <p:cNvSpPr/>
            <p:nvPr/>
          </p:nvSpPr>
          <p:spPr>
            <a:xfrm>
              <a:off x="6978166" y="4619413"/>
              <a:ext cx="2179320" cy="6486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tx1"/>
                  </a:solidFill>
                </a:rPr>
                <a:t>Latent </a:t>
              </a:r>
              <a:r>
                <a:rPr lang="de-DE" sz="1400" dirty="0">
                  <a:solidFill>
                    <a:schemeClr val="tx1"/>
                  </a:solidFill>
                  <a:sym typeface="Wingdings" pitchFamily="2" charset="2"/>
                </a:rPr>
                <a:t> </a:t>
              </a:r>
              <a:r>
                <a:rPr lang="de-DE" sz="1400" dirty="0">
                  <a:solidFill>
                    <a:schemeClr val="tx1"/>
                  </a:solidFill>
                </a:rPr>
                <a:t>Manifest</a:t>
              </a:r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90DCC83E-BBE8-0AD4-0FB6-27025D709A8D}"/>
                </a:ext>
              </a:extLst>
            </p:cNvPr>
            <p:cNvSpPr/>
            <p:nvPr/>
          </p:nvSpPr>
          <p:spPr>
            <a:xfrm>
              <a:off x="6978166" y="5652759"/>
              <a:ext cx="2179320" cy="6486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tx1"/>
                  </a:solidFill>
                </a:rPr>
                <a:t>Latent </a:t>
              </a:r>
              <a:r>
                <a:rPr lang="de-DE" sz="1400" dirty="0">
                  <a:solidFill>
                    <a:schemeClr val="tx1"/>
                  </a:solidFill>
                  <a:sym typeface="Wingdings" pitchFamily="2" charset="2"/>
                </a:rPr>
                <a:t> </a:t>
              </a:r>
              <a:r>
                <a:rPr lang="de-DE" sz="1400" dirty="0">
                  <a:solidFill>
                    <a:schemeClr val="tx1"/>
                  </a:solidFill>
                </a:rPr>
                <a:t>Latent</a:t>
              </a: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A380D3F4-AE14-D806-2420-F5C2BA9BAF18}"/>
                </a:ext>
              </a:extLst>
            </p:cNvPr>
            <p:cNvSpPr/>
            <p:nvPr/>
          </p:nvSpPr>
          <p:spPr>
            <a:xfrm>
              <a:off x="4387366" y="977563"/>
              <a:ext cx="2179320" cy="6486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tx1"/>
                  </a:solidFill>
                </a:rPr>
                <a:t>Manifeste Variablen</a:t>
              </a:r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FD334A5B-76FE-3439-1D10-CBB9F8D004F8}"/>
                </a:ext>
              </a:extLst>
            </p:cNvPr>
            <p:cNvSpPr/>
            <p:nvPr/>
          </p:nvSpPr>
          <p:spPr>
            <a:xfrm>
              <a:off x="4387366" y="3104670"/>
              <a:ext cx="2179320" cy="6486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tx1"/>
                  </a:solidFill>
                </a:rPr>
                <a:t>Manifeste Variablen</a:t>
              </a:r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10F20A6E-B4C3-AFF3-E23A-A5664F6D78FC}"/>
                </a:ext>
              </a:extLst>
            </p:cNvPr>
            <p:cNvSpPr/>
            <p:nvPr/>
          </p:nvSpPr>
          <p:spPr>
            <a:xfrm>
              <a:off x="4387366" y="5148119"/>
              <a:ext cx="2179320" cy="6486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tx1"/>
                  </a:solidFill>
                </a:rPr>
                <a:t>Latente Variablen</a:t>
              </a:r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A6FA4E15-CF69-0E86-16EE-8FE5799C8EE2}"/>
                </a:ext>
              </a:extLst>
            </p:cNvPr>
            <p:cNvSpPr/>
            <p:nvPr/>
          </p:nvSpPr>
          <p:spPr>
            <a:xfrm>
              <a:off x="1944854" y="977563"/>
              <a:ext cx="2179320" cy="6486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tx1"/>
                  </a:solidFill>
                </a:rPr>
                <a:t>1 endogene Variable</a:t>
              </a: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72F3F612-65EA-6914-418D-33AF347225B5}"/>
                </a:ext>
              </a:extLst>
            </p:cNvPr>
            <p:cNvSpPr/>
            <p:nvPr/>
          </p:nvSpPr>
          <p:spPr>
            <a:xfrm>
              <a:off x="1944854" y="4243037"/>
              <a:ext cx="2179320" cy="6486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b="0" i="0" u="none" strike="noStrike" dirty="0">
                  <a:solidFill>
                    <a:srgbClr val="040C28"/>
                  </a:solidFill>
                  <a:effectLst/>
                  <a:latin typeface="Google Sans"/>
                </a:rPr>
                <a:t>≥1 </a:t>
              </a:r>
              <a:r>
                <a:rPr lang="de-DE" sz="1400" dirty="0">
                  <a:solidFill>
                    <a:schemeClr val="tx1"/>
                  </a:solidFill>
                </a:rPr>
                <a:t>endogene Variable</a:t>
              </a:r>
            </a:p>
          </p:txBody>
        </p: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0D480676-88A3-2BE7-09F4-4F1C7D08C5E1}"/>
                </a:ext>
              </a:extLst>
            </p:cNvPr>
            <p:cNvCxnSpPr>
              <a:stCxn id="48" idx="3"/>
              <a:endCxn id="32" idx="1"/>
            </p:cNvCxnSpPr>
            <p:nvPr/>
          </p:nvCxnSpPr>
          <p:spPr>
            <a:xfrm flipV="1">
              <a:off x="1582374" y="1301893"/>
              <a:ext cx="362480" cy="2127107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BDDBB02B-1C4D-A50A-B9ED-776F4AFDBF26}"/>
                </a:ext>
              </a:extLst>
            </p:cNvPr>
            <p:cNvCxnSpPr>
              <a:stCxn id="48" idx="3"/>
              <a:endCxn id="34" idx="1"/>
            </p:cNvCxnSpPr>
            <p:nvPr/>
          </p:nvCxnSpPr>
          <p:spPr>
            <a:xfrm>
              <a:off x="1582374" y="3429000"/>
              <a:ext cx="362480" cy="1138367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1E4BEEA1-9610-F088-353A-9F25991AD4FD}"/>
                </a:ext>
              </a:extLst>
            </p:cNvPr>
            <p:cNvCxnSpPr>
              <a:stCxn id="32" idx="3"/>
              <a:endCxn id="26" idx="1"/>
            </p:cNvCxnSpPr>
            <p:nvPr/>
          </p:nvCxnSpPr>
          <p:spPr>
            <a:xfrm>
              <a:off x="4124174" y="1301893"/>
              <a:ext cx="263192" cy="0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0685BCBE-8A4F-E5CD-1E18-0671103B9E65}"/>
                </a:ext>
              </a:extLst>
            </p:cNvPr>
            <p:cNvCxnSpPr>
              <a:stCxn id="34" idx="3"/>
              <a:endCxn id="28" idx="1"/>
            </p:cNvCxnSpPr>
            <p:nvPr/>
          </p:nvCxnSpPr>
          <p:spPr>
            <a:xfrm flipV="1">
              <a:off x="4124174" y="3429000"/>
              <a:ext cx="263192" cy="1138367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E1F602EE-F426-E9BB-178D-7E7056D85412}"/>
                </a:ext>
              </a:extLst>
            </p:cNvPr>
            <p:cNvCxnSpPr>
              <a:stCxn id="34" idx="3"/>
              <a:endCxn id="30" idx="1"/>
            </p:cNvCxnSpPr>
            <p:nvPr/>
          </p:nvCxnSpPr>
          <p:spPr>
            <a:xfrm>
              <a:off x="4124174" y="4567367"/>
              <a:ext cx="263192" cy="905082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57">
              <a:extLst>
                <a:ext uri="{FF2B5EF4-FFF2-40B4-BE49-F238E27FC236}">
                  <a16:creationId xmlns:a16="http://schemas.microsoft.com/office/drawing/2014/main" id="{C5F75030-0116-186E-15FB-D48EDFF47654}"/>
                </a:ext>
              </a:extLst>
            </p:cNvPr>
            <p:cNvCxnSpPr>
              <a:stCxn id="26" idx="3"/>
              <a:endCxn id="14" idx="1"/>
            </p:cNvCxnSpPr>
            <p:nvPr/>
          </p:nvCxnSpPr>
          <p:spPr>
            <a:xfrm flipV="1">
              <a:off x="6566686" y="781503"/>
              <a:ext cx="411480" cy="5203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60">
              <a:extLst>
                <a:ext uri="{FF2B5EF4-FFF2-40B4-BE49-F238E27FC236}">
                  <a16:creationId xmlns:a16="http://schemas.microsoft.com/office/drawing/2014/main" id="{56D138D1-8634-8C4D-6D43-32BF7D23E4A1}"/>
                </a:ext>
              </a:extLst>
            </p:cNvPr>
            <p:cNvCxnSpPr>
              <a:stCxn id="26" idx="3"/>
              <a:endCxn id="16" idx="1"/>
            </p:cNvCxnSpPr>
            <p:nvPr/>
          </p:nvCxnSpPr>
          <p:spPr>
            <a:xfrm>
              <a:off x="6566686" y="1301893"/>
              <a:ext cx="411480" cy="512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62">
              <a:extLst>
                <a:ext uri="{FF2B5EF4-FFF2-40B4-BE49-F238E27FC236}">
                  <a16:creationId xmlns:a16="http://schemas.microsoft.com/office/drawing/2014/main" id="{77023CF7-0E19-C185-C403-E558F52C9F52}"/>
                </a:ext>
              </a:extLst>
            </p:cNvPr>
            <p:cNvCxnSpPr>
              <a:stCxn id="28" idx="3"/>
              <a:endCxn id="18" idx="1"/>
            </p:cNvCxnSpPr>
            <p:nvPr/>
          </p:nvCxnSpPr>
          <p:spPr>
            <a:xfrm flipV="1">
              <a:off x="6566686" y="2848195"/>
              <a:ext cx="411480" cy="58080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64">
              <a:extLst>
                <a:ext uri="{FF2B5EF4-FFF2-40B4-BE49-F238E27FC236}">
                  <a16:creationId xmlns:a16="http://schemas.microsoft.com/office/drawing/2014/main" id="{87E5EB0E-028F-DA9E-48A9-2453E6B7BBB2}"/>
                </a:ext>
              </a:extLst>
            </p:cNvPr>
            <p:cNvCxnSpPr>
              <a:stCxn id="28" idx="3"/>
              <a:endCxn id="20" idx="1"/>
            </p:cNvCxnSpPr>
            <p:nvPr/>
          </p:nvCxnSpPr>
          <p:spPr>
            <a:xfrm>
              <a:off x="6566686" y="3429000"/>
              <a:ext cx="411480" cy="48139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 Verbindung 66">
              <a:extLst>
                <a:ext uri="{FF2B5EF4-FFF2-40B4-BE49-F238E27FC236}">
                  <a16:creationId xmlns:a16="http://schemas.microsoft.com/office/drawing/2014/main" id="{1DDE9C70-0ED9-3BBA-0DC6-F3207E51979C}"/>
                </a:ext>
              </a:extLst>
            </p:cNvPr>
            <p:cNvCxnSpPr>
              <a:stCxn id="30" idx="3"/>
              <a:endCxn id="22" idx="1"/>
            </p:cNvCxnSpPr>
            <p:nvPr/>
          </p:nvCxnSpPr>
          <p:spPr>
            <a:xfrm flipV="1">
              <a:off x="6566686" y="4943743"/>
              <a:ext cx="411480" cy="5287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Gerade Verbindung 68">
              <a:extLst>
                <a:ext uri="{FF2B5EF4-FFF2-40B4-BE49-F238E27FC236}">
                  <a16:creationId xmlns:a16="http://schemas.microsoft.com/office/drawing/2014/main" id="{2633D9C3-E44C-2178-E862-6F3149C1475C}"/>
                </a:ext>
              </a:extLst>
            </p:cNvPr>
            <p:cNvCxnSpPr>
              <a:stCxn id="30" idx="3"/>
              <a:endCxn id="24" idx="1"/>
            </p:cNvCxnSpPr>
            <p:nvPr/>
          </p:nvCxnSpPr>
          <p:spPr>
            <a:xfrm>
              <a:off x="6566686" y="5472449"/>
              <a:ext cx="411480" cy="5046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 Verbindung 70">
              <a:extLst>
                <a:ext uri="{FF2B5EF4-FFF2-40B4-BE49-F238E27FC236}">
                  <a16:creationId xmlns:a16="http://schemas.microsoft.com/office/drawing/2014/main" id="{D11936E8-4E10-D3D1-65B7-056120BEDD75}"/>
                </a:ext>
              </a:extLst>
            </p:cNvPr>
            <p:cNvCxnSpPr>
              <a:stCxn id="14" idx="3"/>
              <a:endCxn id="2" idx="1"/>
            </p:cNvCxnSpPr>
            <p:nvPr/>
          </p:nvCxnSpPr>
          <p:spPr>
            <a:xfrm flipV="1">
              <a:off x="9157486" y="781476"/>
              <a:ext cx="322270" cy="2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 Verbindung 73">
              <a:extLst>
                <a:ext uri="{FF2B5EF4-FFF2-40B4-BE49-F238E27FC236}">
                  <a16:creationId xmlns:a16="http://schemas.microsoft.com/office/drawing/2014/main" id="{E9BA0C62-654E-B727-C3E0-1A793A9592FF}"/>
                </a:ext>
              </a:extLst>
            </p:cNvPr>
            <p:cNvCxnSpPr>
              <a:stCxn id="16" idx="3"/>
              <a:endCxn id="3" idx="1"/>
            </p:cNvCxnSpPr>
            <p:nvPr/>
          </p:nvCxnSpPr>
          <p:spPr>
            <a:xfrm>
              <a:off x="9157486" y="1814849"/>
              <a:ext cx="32227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Gerade Verbindung 75">
              <a:extLst>
                <a:ext uri="{FF2B5EF4-FFF2-40B4-BE49-F238E27FC236}">
                  <a16:creationId xmlns:a16="http://schemas.microsoft.com/office/drawing/2014/main" id="{6226BA14-27E8-068D-8E65-0B1505865AA2}"/>
                </a:ext>
              </a:extLst>
            </p:cNvPr>
            <p:cNvCxnSpPr>
              <a:stCxn id="18" idx="3"/>
              <a:endCxn id="8" idx="1"/>
            </p:cNvCxnSpPr>
            <p:nvPr/>
          </p:nvCxnSpPr>
          <p:spPr>
            <a:xfrm>
              <a:off x="9157486" y="2848195"/>
              <a:ext cx="32227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 Verbindung 78">
              <a:extLst>
                <a:ext uri="{FF2B5EF4-FFF2-40B4-BE49-F238E27FC236}">
                  <a16:creationId xmlns:a16="http://schemas.microsoft.com/office/drawing/2014/main" id="{774E85D5-07BC-8DF3-8FB7-23AFAC43E253}"/>
                </a:ext>
              </a:extLst>
            </p:cNvPr>
            <p:cNvCxnSpPr>
              <a:stCxn id="20" idx="3"/>
              <a:endCxn id="9" idx="1"/>
            </p:cNvCxnSpPr>
            <p:nvPr/>
          </p:nvCxnSpPr>
          <p:spPr>
            <a:xfrm>
              <a:off x="9157486" y="3910397"/>
              <a:ext cx="32227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 Verbindung 80">
              <a:extLst>
                <a:ext uri="{FF2B5EF4-FFF2-40B4-BE49-F238E27FC236}">
                  <a16:creationId xmlns:a16="http://schemas.microsoft.com/office/drawing/2014/main" id="{AB8F971F-8782-53AA-2D30-7B0C4F34E91B}"/>
                </a:ext>
              </a:extLst>
            </p:cNvPr>
            <p:cNvCxnSpPr>
              <a:stCxn id="22" idx="3"/>
              <a:endCxn id="10" idx="1"/>
            </p:cNvCxnSpPr>
            <p:nvPr/>
          </p:nvCxnSpPr>
          <p:spPr>
            <a:xfrm>
              <a:off x="9157486" y="4943743"/>
              <a:ext cx="32227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83">
              <a:extLst>
                <a:ext uri="{FF2B5EF4-FFF2-40B4-BE49-F238E27FC236}">
                  <a16:creationId xmlns:a16="http://schemas.microsoft.com/office/drawing/2014/main" id="{1B60D779-3F23-28D9-FB0A-4626EED0C5A1}"/>
                </a:ext>
              </a:extLst>
            </p:cNvPr>
            <p:cNvCxnSpPr>
              <a:stCxn id="24" idx="3"/>
              <a:endCxn id="12" idx="1"/>
            </p:cNvCxnSpPr>
            <p:nvPr/>
          </p:nvCxnSpPr>
          <p:spPr>
            <a:xfrm>
              <a:off x="9157486" y="5977089"/>
              <a:ext cx="32227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1245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BA203-9F95-9C9B-52CE-E2ABF5591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8934CF10-36B6-B6E3-D310-3E4F4A3A20DC}"/>
              </a:ext>
            </a:extLst>
          </p:cNvPr>
          <p:cNvGrpSpPr/>
          <p:nvPr/>
        </p:nvGrpSpPr>
        <p:grpSpPr>
          <a:xfrm>
            <a:off x="1447658" y="868387"/>
            <a:ext cx="9162814" cy="4620893"/>
            <a:chOff x="1447658" y="868387"/>
            <a:chExt cx="9162814" cy="4620893"/>
          </a:xfrm>
          <a:pattFill prst="pct5">
            <a:fgClr>
              <a:schemeClr val="accent1"/>
            </a:fgClr>
            <a:bgClr>
              <a:schemeClr val="bg1"/>
            </a:bgClr>
          </a:pattFill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56EB7696-AA8E-0958-ACA3-5B0CF70653A4}"/>
                </a:ext>
              </a:extLst>
            </p:cNvPr>
            <p:cNvSpPr/>
            <p:nvPr/>
          </p:nvSpPr>
          <p:spPr>
            <a:xfrm>
              <a:off x="3611438" y="868387"/>
              <a:ext cx="1488505" cy="64866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tx1"/>
                  </a:solidFill>
                </a:rPr>
                <a:t>Modellpassung</a:t>
              </a:r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5053D69B-AE96-F682-2C03-706EA45D9B13}"/>
                </a:ext>
              </a:extLst>
            </p:cNvPr>
            <p:cNvSpPr/>
            <p:nvPr/>
          </p:nvSpPr>
          <p:spPr>
            <a:xfrm>
              <a:off x="1447658" y="1905690"/>
              <a:ext cx="1637356" cy="64866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tx1"/>
                  </a:solidFill>
                </a:rPr>
                <a:t>exakter Modellfit:</a:t>
              </a:r>
            </a:p>
            <a:p>
              <a:pPr algn="ctr"/>
              <a:r>
                <a:rPr lang="el-GR" sz="1400" dirty="0">
                  <a:solidFill>
                    <a:schemeClr val="tx1"/>
                  </a:solidFill>
                </a:rPr>
                <a:t>χ</a:t>
              </a:r>
              <a:r>
                <a:rPr lang="el-GR" sz="1400" baseline="30000" dirty="0">
                  <a:solidFill>
                    <a:schemeClr val="tx1"/>
                  </a:solidFill>
                </a:rPr>
                <a:t>2</a:t>
              </a:r>
              <a:r>
                <a:rPr lang="el-GR" sz="1400" dirty="0">
                  <a:solidFill>
                    <a:schemeClr val="tx1"/>
                  </a:solidFill>
                </a:rPr>
                <a:t>-</a:t>
              </a:r>
              <a:r>
                <a:rPr lang="de-DE" sz="1400" dirty="0">
                  <a:solidFill>
                    <a:schemeClr val="tx1"/>
                  </a:solidFill>
                </a:rPr>
                <a:t>Test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FEEA6CB-DCE6-0B31-DE25-53B9F60EF6C0}"/>
                </a:ext>
              </a:extLst>
            </p:cNvPr>
            <p:cNvSpPr/>
            <p:nvPr/>
          </p:nvSpPr>
          <p:spPr>
            <a:xfrm>
              <a:off x="5547112" y="1905690"/>
              <a:ext cx="2179321" cy="64866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tx1"/>
                  </a:solidFill>
                </a:rPr>
                <a:t>approximativer Modellfit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543482AB-9E8B-9276-BE9D-E17F9796B7A7}"/>
                </a:ext>
              </a:extLst>
            </p:cNvPr>
            <p:cNvSpPr/>
            <p:nvPr/>
          </p:nvSpPr>
          <p:spPr>
            <a:xfrm>
              <a:off x="3926070" y="3429000"/>
              <a:ext cx="1488505" cy="64866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tx1"/>
                  </a:solidFill>
                </a:rPr>
                <a:t>relativer Modellfit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78654B0B-48E9-F4D1-FED2-FEADC3D85C3E}"/>
                </a:ext>
              </a:extLst>
            </p:cNvPr>
            <p:cNvSpPr/>
            <p:nvPr/>
          </p:nvSpPr>
          <p:spPr>
            <a:xfrm>
              <a:off x="8040870" y="3429000"/>
              <a:ext cx="1488505" cy="64866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tx1"/>
                  </a:solidFill>
                </a:rPr>
                <a:t>absoluter Modellfit</a:t>
              </a: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F1821162-AE3C-8AF5-C57B-39550AB9BD99}"/>
                </a:ext>
              </a:extLst>
            </p:cNvPr>
            <p:cNvSpPr/>
            <p:nvPr/>
          </p:nvSpPr>
          <p:spPr>
            <a:xfrm>
              <a:off x="2867185" y="4840620"/>
              <a:ext cx="1488505" cy="64866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tx1"/>
                  </a:solidFill>
                </a:rPr>
                <a:t>CFI</a:t>
              </a: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A88DC5A4-E885-782A-F189-0CA0926ADD6E}"/>
                </a:ext>
              </a:extLst>
            </p:cNvPr>
            <p:cNvSpPr/>
            <p:nvPr/>
          </p:nvSpPr>
          <p:spPr>
            <a:xfrm>
              <a:off x="4802859" y="4840620"/>
              <a:ext cx="1488505" cy="64866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tx1"/>
                  </a:solidFill>
                </a:rPr>
                <a:t>TLI</a:t>
              </a: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066F4D7A-CC0C-48DB-2112-9E923C9D0DBA}"/>
                </a:ext>
              </a:extLst>
            </p:cNvPr>
            <p:cNvSpPr/>
            <p:nvPr/>
          </p:nvSpPr>
          <p:spPr>
            <a:xfrm>
              <a:off x="7191013" y="4840620"/>
              <a:ext cx="1488505" cy="64866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tx1"/>
                  </a:solidFill>
                </a:rPr>
                <a:t>SRMR</a:t>
              </a: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8BE22BE4-F002-77BB-A881-ED73234E715A}"/>
                </a:ext>
              </a:extLst>
            </p:cNvPr>
            <p:cNvSpPr/>
            <p:nvPr/>
          </p:nvSpPr>
          <p:spPr>
            <a:xfrm>
              <a:off x="9121967" y="4840620"/>
              <a:ext cx="1488505" cy="64866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tx1"/>
                  </a:solidFill>
                </a:rPr>
                <a:t>RMSEA</a:t>
              </a:r>
            </a:p>
          </p:txBody>
        </p: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BF1B36D0-C44A-1017-6B80-EB6DA1663553}"/>
                </a:ext>
              </a:extLst>
            </p:cNvPr>
            <p:cNvCxnSpPr>
              <a:stCxn id="4" idx="2"/>
              <a:endCxn id="5" idx="0"/>
            </p:cNvCxnSpPr>
            <p:nvPr/>
          </p:nvCxnSpPr>
          <p:spPr>
            <a:xfrm flipH="1">
              <a:off x="2266336" y="1517047"/>
              <a:ext cx="2089355" cy="38864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96D5B0A1-F4A8-B5D0-5483-283DF1664CF3}"/>
                </a:ext>
              </a:extLst>
            </p:cNvPr>
            <p:cNvCxnSpPr>
              <a:stCxn id="4" idx="2"/>
              <a:endCxn id="6" idx="0"/>
            </p:cNvCxnSpPr>
            <p:nvPr/>
          </p:nvCxnSpPr>
          <p:spPr>
            <a:xfrm>
              <a:off x="4355691" y="1517047"/>
              <a:ext cx="2281082" cy="38864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32">
              <a:extLst>
                <a:ext uri="{FF2B5EF4-FFF2-40B4-BE49-F238E27FC236}">
                  <a16:creationId xmlns:a16="http://schemas.microsoft.com/office/drawing/2014/main" id="{A71A7043-8777-299C-40CA-6033A859A594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 flipH="1">
              <a:off x="4670323" y="2554350"/>
              <a:ext cx="1966450" cy="8746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>
              <a:extLst>
                <a:ext uri="{FF2B5EF4-FFF2-40B4-BE49-F238E27FC236}">
                  <a16:creationId xmlns:a16="http://schemas.microsoft.com/office/drawing/2014/main" id="{D104C0CF-965B-50A4-62E0-2886536B492E}"/>
                </a:ext>
              </a:extLst>
            </p:cNvPr>
            <p:cNvCxnSpPr>
              <a:endCxn id="11" idx="0"/>
            </p:cNvCxnSpPr>
            <p:nvPr/>
          </p:nvCxnSpPr>
          <p:spPr>
            <a:xfrm>
              <a:off x="6777427" y="2554350"/>
              <a:ext cx="2007696" cy="8746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37">
              <a:extLst>
                <a:ext uri="{FF2B5EF4-FFF2-40B4-BE49-F238E27FC236}">
                  <a16:creationId xmlns:a16="http://schemas.microsoft.com/office/drawing/2014/main" id="{995FD3DB-F223-CA96-9201-57A4CF2AE457}"/>
                </a:ext>
              </a:extLst>
            </p:cNvPr>
            <p:cNvCxnSpPr>
              <a:stCxn id="11" idx="2"/>
              <a:endCxn id="19" idx="0"/>
            </p:cNvCxnSpPr>
            <p:nvPr/>
          </p:nvCxnSpPr>
          <p:spPr>
            <a:xfrm flipH="1">
              <a:off x="7935266" y="4077660"/>
              <a:ext cx="849857" cy="76296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39">
              <a:extLst>
                <a:ext uri="{FF2B5EF4-FFF2-40B4-BE49-F238E27FC236}">
                  <a16:creationId xmlns:a16="http://schemas.microsoft.com/office/drawing/2014/main" id="{50992FF0-C273-4332-DDF0-6A95AE0F8C8D}"/>
                </a:ext>
              </a:extLst>
            </p:cNvPr>
            <p:cNvCxnSpPr>
              <a:stCxn id="11" idx="2"/>
              <a:endCxn id="21" idx="0"/>
            </p:cNvCxnSpPr>
            <p:nvPr/>
          </p:nvCxnSpPr>
          <p:spPr>
            <a:xfrm>
              <a:off x="8785123" y="4077660"/>
              <a:ext cx="1081097" cy="76296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 Verbindung 43">
              <a:extLst>
                <a:ext uri="{FF2B5EF4-FFF2-40B4-BE49-F238E27FC236}">
                  <a16:creationId xmlns:a16="http://schemas.microsoft.com/office/drawing/2014/main" id="{2727B467-E992-90B5-AD83-FDD924B5372A}"/>
                </a:ext>
              </a:extLst>
            </p:cNvPr>
            <p:cNvCxnSpPr>
              <a:stCxn id="7" idx="2"/>
              <a:endCxn id="15" idx="0"/>
            </p:cNvCxnSpPr>
            <p:nvPr/>
          </p:nvCxnSpPr>
          <p:spPr>
            <a:xfrm flipH="1">
              <a:off x="3611438" y="4077660"/>
              <a:ext cx="1058885" cy="76296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46">
              <a:extLst>
                <a:ext uri="{FF2B5EF4-FFF2-40B4-BE49-F238E27FC236}">
                  <a16:creationId xmlns:a16="http://schemas.microsoft.com/office/drawing/2014/main" id="{0C9C7180-5B78-18AD-B854-F91F1B1556F2}"/>
                </a:ext>
              </a:extLst>
            </p:cNvPr>
            <p:cNvCxnSpPr>
              <a:stCxn id="7" idx="2"/>
              <a:endCxn id="17" idx="0"/>
            </p:cNvCxnSpPr>
            <p:nvPr/>
          </p:nvCxnSpPr>
          <p:spPr>
            <a:xfrm>
              <a:off x="4670323" y="4077660"/>
              <a:ext cx="876789" cy="76296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0278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7B0E1-0381-AAE7-1113-FF7CFFEF9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AA3140E5-AC48-9222-DEFE-FE0260E3B9A0}"/>
              </a:ext>
            </a:extLst>
          </p:cNvPr>
          <p:cNvSpPr/>
          <p:nvPr/>
        </p:nvSpPr>
        <p:spPr>
          <a:xfrm>
            <a:off x="7129928" y="1552590"/>
            <a:ext cx="54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x</a:t>
            </a:r>
            <a:r>
              <a:rPr lang="de-DE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F5295D2-B7F7-6103-B83E-02BB0FE6C590}"/>
              </a:ext>
            </a:extLst>
          </p:cNvPr>
          <p:cNvSpPr/>
          <p:nvPr/>
        </p:nvSpPr>
        <p:spPr>
          <a:xfrm>
            <a:off x="7129928" y="2531255"/>
            <a:ext cx="54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x</a:t>
            </a:r>
            <a:r>
              <a:rPr lang="de-DE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F2BCAE5-9DC8-295C-EEA4-22F443D7D802}"/>
              </a:ext>
            </a:extLst>
          </p:cNvPr>
          <p:cNvSpPr/>
          <p:nvPr/>
        </p:nvSpPr>
        <p:spPr>
          <a:xfrm>
            <a:off x="7129927" y="3509920"/>
            <a:ext cx="54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x</a:t>
            </a:r>
            <a:r>
              <a:rPr lang="de-DE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D1F1C97-165A-BC9E-6D75-70CAA97650A1}"/>
              </a:ext>
            </a:extLst>
          </p:cNvPr>
          <p:cNvSpPr/>
          <p:nvPr/>
        </p:nvSpPr>
        <p:spPr>
          <a:xfrm>
            <a:off x="7129927" y="4494511"/>
            <a:ext cx="54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x</a:t>
            </a:r>
            <a:r>
              <a:rPr lang="de-DE" baseline="-25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630E072-67F4-C7A6-C5AC-320B6C0DDA58}"/>
              </a:ext>
            </a:extLst>
          </p:cNvPr>
          <p:cNvSpPr/>
          <p:nvPr/>
        </p:nvSpPr>
        <p:spPr>
          <a:xfrm>
            <a:off x="3633916" y="3060065"/>
            <a:ext cx="2179320" cy="648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Latentes Konstrukt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308F7EC-916B-9899-96B6-7DADF466B668}"/>
              </a:ext>
            </a:extLst>
          </p:cNvPr>
          <p:cNvSpPr/>
          <p:nvPr/>
        </p:nvSpPr>
        <p:spPr>
          <a:xfrm>
            <a:off x="8168877" y="1551583"/>
            <a:ext cx="522000" cy="52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0" i="1" u="none" strike="noStrike" dirty="0">
                <a:solidFill>
                  <a:srgbClr val="303538"/>
                </a:solidFill>
                <a:effectLst/>
                <a:latin typeface="Merriweather" panose="020F0502020204030204" pitchFamily="34" charset="0"/>
              </a:rPr>
              <a:t>e</a:t>
            </a:r>
            <a:r>
              <a:rPr lang="de-DE" sz="1600" b="0" i="1" u="none" strike="noStrike" baseline="-25000" dirty="0">
                <a:solidFill>
                  <a:srgbClr val="303538"/>
                </a:solidFill>
                <a:effectLst/>
                <a:latin typeface="Merriweather" panose="020F0502020204030204" pitchFamily="34" charset="0"/>
              </a:rPr>
              <a:t>1</a:t>
            </a:r>
            <a:endParaRPr lang="de-DE" sz="1600" baseline="-250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82413B1-E7D6-CCEE-1ADB-50E12F1A6C07}"/>
              </a:ext>
            </a:extLst>
          </p:cNvPr>
          <p:cNvSpPr/>
          <p:nvPr/>
        </p:nvSpPr>
        <p:spPr>
          <a:xfrm>
            <a:off x="8168877" y="2540255"/>
            <a:ext cx="522000" cy="52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0" i="1" u="none" strike="noStrike" dirty="0">
                <a:solidFill>
                  <a:srgbClr val="303538"/>
                </a:solidFill>
                <a:effectLst/>
                <a:latin typeface="Merriweather" panose="020F0502020204030204" pitchFamily="34" charset="0"/>
              </a:rPr>
              <a:t>e</a:t>
            </a:r>
            <a:r>
              <a:rPr lang="de-DE" sz="1600" i="1" baseline="-25000" dirty="0">
                <a:solidFill>
                  <a:srgbClr val="303538"/>
                </a:solidFill>
                <a:latin typeface="Merriweather" panose="020F0502020204030204" pitchFamily="34" charset="0"/>
              </a:rPr>
              <a:t>2</a:t>
            </a:r>
            <a:endParaRPr lang="de-DE" sz="1600" baseline="-250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6D62A68-CF63-F3F0-1564-FD14B7CFD2E4}"/>
              </a:ext>
            </a:extLst>
          </p:cNvPr>
          <p:cNvSpPr/>
          <p:nvPr/>
        </p:nvSpPr>
        <p:spPr>
          <a:xfrm>
            <a:off x="8168877" y="3505839"/>
            <a:ext cx="522000" cy="52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0" i="1" u="none" strike="noStrike" dirty="0">
                <a:solidFill>
                  <a:srgbClr val="303538"/>
                </a:solidFill>
                <a:effectLst/>
                <a:latin typeface="Merriweather" panose="020F0502020204030204" pitchFamily="34" charset="0"/>
              </a:rPr>
              <a:t>e</a:t>
            </a:r>
            <a:r>
              <a:rPr lang="de-DE" sz="1600" i="1" baseline="-25000" dirty="0">
                <a:solidFill>
                  <a:srgbClr val="303538"/>
                </a:solidFill>
                <a:latin typeface="Merriweather" panose="020F0502020204030204" pitchFamily="34" charset="0"/>
              </a:rPr>
              <a:t>3</a:t>
            </a:r>
            <a:endParaRPr lang="de-DE" sz="1600" baseline="-250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A5078A6-C374-3561-B73D-796E6E6591F3}"/>
              </a:ext>
            </a:extLst>
          </p:cNvPr>
          <p:cNvSpPr/>
          <p:nvPr/>
        </p:nvSpPr>
        <p:spPr>
          <a:xfrm>
            <a:off x="8168877" y="4494511"/>
            <a:ext cx="522000" cy="52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50" b="0" i="1" u="none" strike="noStrike" dirty="0">
                <a:solidFill>
                  <a:srgbClr val="303538"/>
                </a:solidFill>
                <a:effectLst/>
                <a:latin typeface="Merriweather" panose="020F0502020204030204" pitchFamily="34" charset="0"/>
              </a:rPr>
              <a:t>e</a:t>
            </a:r>
            <a:r>
              <a:rPr lang="de-DE" sz="1550" i="1" baseline="-25000" dirty="0">
                <a:solidFill>
                  <a:srgbClr val="303538"/>
                </a:solidFill>
                <a:latin typeface="Merriweather" panose="020F0502020204030204" pitchFamily="34" charset="0"/>
              </a:rPr>
              <a:t>4</a:t>
            </a:r>
            <a:endParaRPr lang="de-DE" sz="1550" baseline="-25000" dirty="0"/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21D98325-0197-45C3-233F-2EE6A00E866D}"/>
              </a:ext>
            </a:extLst>
          </p:cNvPr>
          <p:cNvCxnSpPr>
            <a:stCxn id="4" idx="1"/>
            <a:endCxn id="11" idx="3"/>
          </p:cNvCxnSpPr>
          <p:nvPr/>
        </p:nvCxnSpPr>
        <p:spPr>
          <a:xfrm flipH="1">
            <a:off x="5813236" y="1822590"/>
            <a:ext cx="1316692" cy="15618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E5D282C-3424-5FA1-D690-C742BB5F9A08}"/>
              </a:ext>
            </a:extLst>
          </p:cNvPr>
          <p:cNvCxnSpPr>
            <a:stCxn id="5" idx="1"/>
            <a:endCxn id="11" idx="3"/>
          </p:cNvCxnSpPr>
          <p:nvPr/>
        </p:nvCxnSpPr>
        <p:spPr>
          <a:xfrm flipH="1">
            <a:off x="5813236" y="2801255"/>
            <a:ext cx="1316692" cy="583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AA72E3B-584A-C9BA-A2BA-EEB73ACE7AD8}"/>
              </a:ext>
            </a:extLst>
          </p:cNvPr>
          <p:cNvCxnSpPr>
            <a:stCxn id="6" idx="1"/>
            <a:endCxn id="11" idx="3"/>
          </p:cNvCxnSpPr>
          <p:nvPr/>
        </p:nvCxnSpPr>
        <p:spPr>
          <a:xfrm flipH="1" flipV="1">
            <a:off x="5813236" y="3384395"/>
            <a:ext cx="1316691" cy="395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511ADEA9-69AC-578B-D6F9-08080EC2EFCA}"/>
              </a:ext>
            </a:extLst>
          </p:cNvPr>
          <p:cNvCxnSpPr>
            <a:stCxn id="7" idx="1"/>
            <a:endCxn id="11" idx="3"/>
          </p:cNvCxnSpPr>
          <p:nvPr/>
        </p:nvCxnSpPr>
        <p:spPr>
          <a:xfrm flipH="1" flipV="1">
            <a:off x="5813236" y="3384395"/>
            <a:ext cx="1316691" cy="13801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EA4234A0-E2A2-860C-0E98-98B1EA37F853}"/>
              </a:ext>
            </a:extLst>
          </p:cNvPr>
          <p:cNvCxnSpPr>
            <a:stCxn id="13" idx="2"/>
            <a:endCxn id="4" idx="3"/>
          </p:cNvCxnSpPr>
          <p:nvPr/>
        </p:nvCxnSpPr>
        <p:spPr>
          <a:xfrm flipH="1">
            <a:off x="7669928" y="1812583"/>
            <a:ext cx="498949" cy="100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042F4417-3CA5-4E8E-8858-7420FBB65469}"/>
              </a:ext>
            </a:extLst>
          </p:cNvPr>
          <p:cNvCxnSpPr>
            <a:stCxn id="15" idx="2"/>
            <a:endCxn id="5" idx="3"/>
          </p:cNvCxnSpPr>
          <p:nvPr/>
        </p:nvCxnSpPr>
        <p:spPr>
          <a:xfrm flipH="1">
            <a:off x="7669928" y="2801255"/>
            <a:ext cx="4989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BA9327A3-C6BA-FBFF-A4CC-F6627329FE2B}"/>
              </a:ext>
            </a:extLst>
          </p:cNvPr>
          <p:cNvCxnSpPr>
            <a:stCxn id="17" idx="2"/>
            <a:endCxn id="6" idx="3"/>
          </p:cNvCxnSpPr>
          <p:nvPr/>
        </p:nvCxnSpPr>
        <p:spPr>
          <a:xfrm flipH="1">
            <a:off x="7669927" y="3766839"/>
            <a:ext cx="498950" cy="130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6FDF5C32-5EDF-9407-C46A-B8814550B6E0}"/>
              </a:ext>
            </a:extLst>
          </p:cNvPr>
          <p:cNvCxnSpPr>
            <a:stCxn id="19" idx="2"/>
            <a:endCxn id="7" idx="3"/>
          </p:cNvCxnSpPr>
          <p:nvPr/>
        </p:nvCxnSpPr>
        <p:spPr>
          <a:xfrm flipH="1">
            <a:off x="7669927" y="4755511"/>
            <a:ext cx="498950" cy="9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E17EA070-DCE9-0162-E75D-73AA257F3DEA}"/>
              </a:ext>
            </a:extLst>
          </p:cNvPr>
          <p:cNvSpPr/>
          <p:nvPr/>
        </p:nvSpPr>
        <p:spPr>
          <a:xfrm>
            <a:off x="6346928" y="1874360"/>
            <a:ext cx="522000" cy="522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600" b="0" i="1" u="none" strike="noStrike" dirty="0">
                <a:solidFill>
                  <a:srgbClr val="303538"/>
                </a:solidFill>
                <a:effectLst/>
                <a:latin typeface="Merriweather" panose="020F0502020204030204" pitchFamily="34" charset="0"/>
              </a:rPr>
              <a:t>λ</a:t>
            </a:r>
            <a:r>
              <a:rPr lang="de-DE" sz="1600" b="0" i="1" u="none" strike="noStrike" baseline="-25000" dirty="0">
                <a:solidFill>
                  <a:srgbClr val="303538"/>
                </a:solidFill>
                <a:effectLst/>
                <a:latin typeface="Merriweather" panose="020F0502020204030204" pitchFamily="34" charset="0"/>
              </a:rPr>
              <a:t>1</a:t>
            </a:r>
            <a:endParaRPr lang="de-DE" sz="1600" baseline="-2500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C01D480-3C6A-85B4-D39B-568BB96F00BE}"/>
              </a:ext>
            </a:extLst>
          </p:cNvPr>
          <p:cNvSpPr/>
          <p:nvPr/>
        </p:nvSpPr>
        <p:spPr>
          <a:xfrm>
            <a:off x="6346928" y="2558360"/>
            <a:ext cx="522000" cy="522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600" b="0" i="1" u="none" strike="noStrike" dirty="0">
                <a:solidFill>
                  <a:srgbClr val="303538"/>
                </a:solidFill>
                <a:effectLst/>
                <a:latin typeface="Merriweather" panose="020F0502020204030204" pitchFamily="34" charset="0"/>
              </a:rPr>
              <a:t>λ</a:t>
            </a:r>
            <a:r>
              <a:rPr lang="de-DE" sz="1600" i="1" baseline="-25000" dirty="0">
                <a:solidFill>
                  <a:srgbClr val="303538"/>
                </a:solidFill>
                <a:latin typeface="Merriweather" panose="020F0502020204030204" pitchFamily="34" charset="0"/>
              </a:rPr>
              <a:t>2</a:t>
            </a:r>
            <a:endParaRPr lang="de-DE" sz="1600" baseline="-2500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EE4B858-6AA2-6F7B-933E-CB2855ABB3D1}"/>
              </a:ext>
            </a:extLst>
          </p:cNvPr>
          <p:cNvSpPr/>
          <p:nvPr/>
        </p:nvSpPr>
        <p:spPr>
          <a:xfrm>
            <a:off x="6346928" y="3197165"/>
            <a:ext cx="522000" cy="522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600" b="0" i="1" u="none" strike="noStrike" dirty="0">
                <a:solidFill>
                  <a:srgbClr val="303538"/>
                </a:solidFill>
                <a:effectLst/>
                <a:latin typeface="Merriweather" panose="020F0502020204030204" pitchFamily="34" charset="0"/>
              </a:rPr>
              <a:t>λ</a:t>
            </a:r>
            <a:r>
              <a:rPr lang="de-DE" sz="1600" b="0" i="1" u="none" strike="noStrike" baseline="-25000" dirty="0">
                <a:solidFill>
                  <a:srgbClr val="303538"/>
                </a:solidFill>
                <a:effectLst/>
                <a:latin typeface="Merriweather" panose="020F0502020204030204" pitchFamily="34" charset="0"/>
              </a:rPr>
              <a:t>3</a:t>
            </a:r>
            <a:endParaRPr lang="de-DE" sz="1600" baseline="-2500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9CE726A-E572-6730-E5BA-3E8B1BA31377}"/>
              </a:ext>
            </a:extLst>
          </p:cNvPr>
          <p:cNvSpPr/>
          <p:nvPr/>
        </p:nvSpPr>
        <p:spPr>
          <a:xfrm>
            <a:off x="6402683" y="3725975"/>
            <a:ext cx="522000" cy="522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600" b="0" i="1" u="none" strike="noStrike" dirty="0">
                <a:solidFill>
                  <a:srgbClr val="303538"/>
                </a:solidFill>
                <a:effectLst/>
                <a:latin typeface="Merriweather" panose="020F0502020204030204" pitchFamily="34" charset="0"/>
              </a:rPr>
              <a:t>λ</a:t>
            </a:r>
            <a:r>
              <a:rPr lang="de-DE" sz="1600" i="1" baseline="-25000" dirty="0">
                <a:solidFill>
                  <a:srgbClr val="303538"/>
                </a:solidFill>
                <a:latin typeface="Merriweather" panose="020F0502020204030204" pitchFamily="34" charset="0"/>
              </a:rPr>
              <a:t>4</a:t>
            </a:r>
            <a:endParaRPr lang="de-DE" sz="1600" baseline="-25000" dirty="0"/>
          </a:p>
        </p:txBody>
      </p:sp>
    </p:spTree>
    <p:extLst>
      <p:ext uri="{BB962C8B-B14F-4D97-AF65-F5344CB8AC3E}">
        <p14:creationId xmlns:p14="http://schemas.microsoft.com/office/powerpoint/2010/main" val="19927729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F61A6-4DAB-EEAE-F231-FD20C8D39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6FDEE92C-B5CC-713C-537D-887B71EA09A8}"/>
              </a:ext>
            </a:extLst>
          </p:cNvPr>
          <p:cNvGrpSpPr/>
          <p:nvPr/>
        </p:nvGrpSpPr>
        <p:grpSpPr>
          <a:xfrm>
            <a:off x="-762762" y="132735"/>
            <a:ext cx="13674480" cy="6725265"/>
            <a:chOff x="-762762" y="132735"/>
            <a:chExt cx="13674480" cy="6725265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4FAEC06-185A-8F0A-F547-950E3FD93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969" y="132735"/>
              <a:ext cx="11737728" cy="6725265"/>
            </a:xfrm>
            <a:prstGeom prst="rect">
              <a:avLst/>
            </a:prstGeom>
          </p:spPr>
        </p:pic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48A50E35-7A65-91D7-196A-7F6E49BED992}"/>
                </a:ext>
              </a:extLst>
            </p:cNvPr>
            <p:cNvSpPr/>
            <p:nvPr/>
          </p:nvSpPr>
          <p:spPr>
            <a:xfrm>
              <a:off x="8008374" y="973394"/>
              <a:ext cx="3731342" cy="5161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6C500918-0BA8-C144-F3FD-B9A985EC7F5C}"/>
                </a:ext>
              </a:extLst>
            </p:cNvPr>
            <p:cNvSpPr/>
            <p:nvPr/>
          </p:nvSpPr>
          <p:spPr>
            <a:xfrm>
              <a:off x="8519846" y="1489587"/>
              <a:ext cx="3731342" cy="5161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77D17A55-34D1-2DAB-FE65-D232394D847A}"/>
                </a:ext>
              </a:extLst>
            </p:cNvPr>
            <p:cNvSpPr/>
            <p:nvPr/>
          </p:nvSpPr>
          <p:spPr>
            <a:xfrm>
              <a:off x="8860827" y="2005780"/>
              <a:ext cx="3731342" cy="5161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FC8C5C1C-1A7B-C1B3-48A6-19CB9190FF0B}"/>
                </a:ext>
              </a:extLst>
            </p:cNvPr>
            <p:cNvSpPr/>
            <p:nvPr/>
          </p:nvSpPr>
          <p:spPr>
            <a:xfrm>
              <a:off x="9042724" y="2588342"/>
              <a:ext cx="3731342" cy="5161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490D2AAF-EDFF-ADFB-B14B-720A83016182}"/>
                </a:ext>
              </a:extLst>
            </p:cNvPr>
            <p:cNvSpPr/>
            <p:nvPr/>
          </p:nvSpPr>
          <p:spPr>
            <a:xfrm>
              <a:off x="9180376" y="3753466"/>
              <a:ext cx="3731342" cy="5161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E1B446DA-179E-7147-F13B-473F8376AA49}"/>
                </a:ext>
              </a:extLst>
            </p:cNvPr>
            <p:cNvSpPr/>
            <p:nvPr/>
          </p:nvSpPr>
          <p:spPr>
            <a:xfrm>
              <a:off x="9042724" y="4402397"/>
              <a:ext cx="3731342" cy="5161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720F74D2-F8CD-CE88-B5D1-60BBD7CDB95B}"/>
                </a:ext>
              </a:extLst>
            </p:cNvPr>
            <p:cNvSpPr/>
            <p:nvPr/>
          </p:nvSpPr>
          <p:spPr>
            <a:xfrm>
              <a:off x="8764866" y="4981267"/>
              <a:ext cx="3731342" cy="5161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FD67978F-DEA2-0311-21C2-E12BF7F46DCA}"/>
                </a:ext>
              </a:extLst>
            </p:cNvPr>
            <p:cNvSpPr/>
            <p:nvPr/>
          </p:nvSpPr>
          <p:spPr>
            <a:xfrm>
              <a:off x="8305111" y="5567521"/>
              <a:ext cx="3731342" cy="5161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4AB3E0C7-1BC4-5506-2956-E86899C80C2B}"/>
                </a:ext>
              </a:extLst>
            </p:cNvPr>
            <p:cNvSpPr/>
            <p:nvPr/>
          </p:nvSpPr>
          <p:spPr>
            <a:xfrm>
              <a:off x="7756273" y="5954663"/>
              <a:ext cx="3731342" cy="5161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E858F587-BFB6-CC05-9EE2-3BACEB28E34E}"/>
                </a:ext>
              </a:extLst>
            </p:cNvPr>
            <p:cNvSpPr/>
            <p:nvPr/>
          </p:nvSpPr>
          <p:spPr>
            <a:xfrm>
              <a:off x="6899195" y="6273598"/>
              <a:ext cx="3731342" cy="5161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DD7CB4EA-058F-A8E0-A2EC-1C2D275E46DB}"/>
                </a:ext>
              </a:extLst>
            </p:cNvPr>
            <p:cNvSpPr/>
            <p:nvPr/>
          </p:nvSpPr>
          <p:spPr>
            <a:xfrm>
              <a:off x="2197510" y="6341807"/>
              <a:ext cx="4286174" cy="5161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25F249E4-1005-82AC-B5B6-C6AAC0758411}"/>
                </a:ext>
              </a:extLst>
            </p:cNvPr>
            <p:cNvSpPr/>
            <p:nvPr/>
          </p:nvSpPr>
          <p:spPr>
            <a:xfrm>
              <a:off x="704385" y="5954663"/>
              <a:ext cx="4286174" cy="5161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58A752F9-A0E9-35C9-C941-FDD0B1FE1465}"/>
                </a:ext>
              </a:extLst>
            </p:cNvPr>
            <p:cNvSpPr/>
            <p:nvPr/>
          </p:nvSpPr>
          <p:spPr>
            <a:xfrm>
              <a:off x="62139" y="5408972"/>
              <a:ext cx="4286174" cy="5161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D7F5666E-4FC6-3878-97F3-C3350021B9E7}"/>
                </a:ext>
              </a:extLst>
            </p:cNvPr>
            <p:cNvSpPr/>
            <p:nvPr/>
          </p:nvSpPr>
          <p:spPr>
            <a:xfrm>
              <a:off x="-285897" y="4863281"/>
              <a:ext cx="4286174" cy="5161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21C43DD4-FD04-B6C8-584F-E845E363F283}"/>
                </a:ext>
              </a:extLst>
            </p:cNvPr>
            <p:cNvSpPr/>
            <p:nvPr/>
          </p:nvSpPr>
          <p:spPr>
            <a:xfrm>
              <a:off x="-634942" y="4164579"/>
              <a:ext cx="4286174" cy="5161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8E7885D2-1F0B-0658-7A5B-33A1CB1AB9C9}"/>
                </a:ext>
              </a:extLst>
            </p:cNvPr>
            <p:cNvSpPr/>
            <p:nvPr/>
          </p:nvSpPr>
          <p:spPr>
            <a:xfrm>
              <a:off x="-762762" y="3618888"/>
              <a:ext cx="4286174" cy="5161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4BCBCC05-4373-D22D-ACF4-5ED068CE7A25}"/>
                </a:ext>
              </a:extLst>
            </p:cNvPr>
            <p:cNvSpPr/>
            <p:nvPr/>
          </p:nvSpPr>
          <p:spPr>
            <a:xfrm>
              <a:off x="-762762" y="2912808"/>
              <a:ext cx="4286174" cy="5161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279F4887-5E57-AD20-106B-98DD617FAE0B}"/>
                </a:ext>
              </a:extLst>
            </p:cNvPr>
            <p:cNvSpPr/>
            <p:nvPr/>
          </p:nvSpPr>
          <p:spPr>
            <a:xfrm>
              <a:off x="-488052" y="2123770"/>
              <a:ext cx="4286174" cy="5161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773E82E0-12E4-CD28-CE66-570C34104A33}"/>
                </a:ext>
              </a:extLst>
            </p:cNvPr>
            <p:cNvSpPr/>
            <p:nvPr/>
          </p:nvSpPr>
          <p:spPr>
            <a:xfrm>
              <a:off x="-232316" y="1634307"/>
              <a:ext cx="4286174" cy="5161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C10648C8-6257-05E5-31B5-73F7F829045D}"/>
                </a:ext>
              </a:extLst>
            </p:cNvPr>
            <p:cNvSpPr/>
            <p:nvPr/>
          </p:nvSpPr>
          <p:spPr>
            <a:xfrm>
              <a:off x="704385" y="754015"/>
              <a:ext cx="4286174" cy="5161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16AFD626-9563-3D33-6835-1C2E06C5E893}"/>
                </a:ext>
              </a:extLst>
            </p:cNvPr>
            <p:cNvSpPr/>
            <p:nvPr/>
          </p:nvSpPr>
          <p:spPr>
            <a:xfrm>
              <a:off x="1655035" y="302347"/>
              <a:ext cx="4286174" cy="5161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F6AE2A07-A0AF-C680-BCF9-D60C0D85103C}"/>
                </a:ext>
              </a:extLst>
            </p:cNvPr>
            <p:cNvSpPr/>
            <p:nvPr/>
          </p:nvSpPr>
          <p:spPr>
            <a:xfrm>
              <a:off x="4233672" y="223073"/>
              <a:ext cx="4286174" cy="5161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8F3CDA28-6E47-23B7-544C-96F567D07C89}"/>
                </a:ext>
              </a:extLst>
            </p:cNvPr>
            <p:cNvSpPr/>
            <p:nvPr/>
          </p:nvSpPr>
          <p:spPr>
            <a:xfrm>
              <a:off x="7286045" y="449821"/>
              <a:ext cx="4286174" cy="5161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685613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C95F9-3BD2-1091-479F-6C3810253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D525CF2-D9BB-A64A-BB2B-573517045048}"/>
              </a:ext>
            </a:extLst>
          </p:cNvPr>
          <p:cNvGrpSpPr/>
          <p:nvPr/>
        </p:nvGrpSpPr>
        <p:grpSpPr>
          <a:xfrm>
            <a:off x="271405" y="0"/>
            <a:ext cx="3460016" cy="6858000"/>
            <a:chOff x="271405" y="0"/>
            <a:chExt cx="3460016" cy="6858000"/>
          </a:xfrm>
        </p:grpSpPr>
        <p:pic>
          <p:nvPicPr>
            <p:cNvPr id="3" name="Grafik 2" descr="Ein Bild, das Rahmen, Schwarzweiß enthält.&#10;&#10;Automatisch generierte Beschreibung mit mittlerer Zuverlässigkeit">
              <a:extLst>
                <a:ext uri="{FF2B5EF4-FFF2-40B4-BE49-F238E27FC236}">
                  <a16:creationId xmlns:a16="http://schemas.microsoft.com/office/drawing/2014/main" id="{7A7066DF-15AF-95DB-7F23-257FAFDF7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1405" y="0"/>
              <a:ext cx="3460016" cy="6858000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F596F471-90BF-B5D3-858D-32880B699F09}"/>
                </a:ext>
              </a:extLst>
            </p:cNvPr>
            <p:cNvSpPr txBox="1"/>
            <p:nvPr/>
          </p:nvSpPr>
          <p:spPr>
            <a:xfrm>
              <a:off x="669142" y="1047135"/>
              <a:ext cx="2669458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de-DE" dirty="0"/>
                <a:t>Ich fühle mich traurig.</a:t>
              </a:r>
            </a:p>
            <a:p>
              <a:pPr marL="342900" indent="-342900">
                <a:buAutoNum type="arabicPeriod"/>
              </a:pPr>
              <a:endParaRPr lang="de-DE" dirty="0"/>
            </a:p>
            <a:p>
              <a:pPr marL="342900" indent="-342900">
                <a:buAutoNum type="arabicPeriod"/>
              </a:pPr>
              <a:endParaRPr lang="de-DE" dirty="0"/>
            </a:p>
            <a:p>
              <a:pPr marL="342900" indent="-342900">
                <a:buAutoNum type="arabicPeriod"/>
              </a:pPr>
              <a:endParaRPr lang="de-DE" dirty="0"/>
            </a:p>
            <a:p>
              <a:pPr marL="342900" indent="-342900">
                <a:buAutoNum type="arabicPeriod"/>
              </a:pPr>
              <a:endParaRPr lang="de-DE" dirty="0"/>
            </a:p>
            <a:p>
              <a:pPr marL="342900" indent="-342900">
                <a:buAutoNum type="arabicPeriod"/>
              </a:pPr>
              <a:r>
                <a:rPr lang="de-DE" dirty="0"/>
                <a:t>Ich fühle mich müde.</a:t>
              </a:r>
            </a:p>
            <a:p>
              <a:pPr marL="342900" indent="-342900">
                <a:buAutoNum type="arabicPeriod"/>
              </a:pPr>
              <a:endParaRPr lang="de-DE" dirty="0"/>
            </a:p>
            <a:p>
              <a:pPr marL="342900" indent="-342900">
                <a:buAutoNum type="arabicPeriod"/>
              </a:pPr>
              <a:endParaRPr lang="de-DE" dirty="0"/>
            </a:p>
            <a:p>
              <a:pPr marL="342900" indent="-342900">
                <a:buAutoNum type="arabicPeriod"/>
              </a:pPr>
              <a:endParaRPr lang="de-DE" dirty="0"/>
            </a:p>
            <a:p>
              <a:pPr marL="342900" indent="-342900">
                <a:buAutoNum type="arabicPeriod"/>
              </a:pPr>
              <a:endParaRPr lang="de-DE" dirty="0"/>
            </a:p>
            <a:p>
              <a:pPr marL="342900" indent="-342900">
                <a:buAutoNum type="arabicPeriod"/>
              </a:pPr>
              <a:r>
                <a:rPr lang="de-DE" dirty="0"/>
                <a:t>Ich bin nervös.</a:t>
              </a:r>
            </a:p>
            <a:p>
              <a:pPr marL="342900" indent="-342900">
                <a:buAutoNum type="arabicPeriod"/>
              </a:pPr>
              <a:endParaRPr lang="de-DE" dirty="0"/>
            </a:p>
            <a:p>
              <a:pPr marL="342900" indent="-342900">
                <a:buAutoNum type="arabicPeriod"/>
              </a:pPr>
              <a:endParaRPr lang="de-DE" dirty="0"/>
            </a:p>
            <a:p>
              <a:pPr marL="342900" indent="-342900">
                <a:buAutoNum type="arabicPeriod"/>
              </a:pPr>
              <a:endParaRPr lang="de-DE" dirty="0"/>
            </a:p>
            <a:p>
              <a:pPr marL="342900" indent="-342900">
                <a:buAutoNum type="arabicPeriod"/>
              </a:pPr>
              <a:endParaRPr lang="de-DE" dirty="0"/>
            </a:p>
            <a:p>
              <a:pPr marL="342900" indent="-342900">
                <a:buAutoNum type="arabicPeriod"/>
              </a:pPr>
              <a:r>
                <a:rPr lang="de-DE" dirty="0"/>
                <a:t>Ich bin entspannt.</a:t>
              </a:r>
            </a:p>
          </p:txBody>
        </p:sp>
        <p:sp>
          <p:nvSpPr>
            <p:cNvPr id="5" name="Abgerundetes Rechteck 4">
              <a:extLst>
                <a:ext uri="{FF2B5EF4-FFF2-40B4-BE49-F238E27FC236}">
                  <a16:creationId xmlns:a16="http://schemas.microsoft.com/office/drawing/2014/main" id="{5A8AE11B-CC8A-2758-93D9-415522BBD2D0}"/>
                </a:ext>
              </a:extLst>
            </p:cNvPr>
            <p:cNvSpPr/>
            <p:nvPr/>
          </p:nvSpPr>
          <p:spPr>
            <a:xfrm>
              <a:off x="838510" y="1710813"/>
              <a:ext cx="294967" cy="29496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Abgerundetes Rechteck 5">
              <a:extLst>
                <a:ext uri="{FF2B5EF4-FFF2-40B4-BE49-F238E27FC236}">
                  <a16:creationId xmlns:a16="http://schemas.microsoft.com/office/drawing/2014/main" id="{25ED327F-DAA7-5521-D521-36973111B8BA}"/>
                </a:ext>
              </a:extLst>
            </p:cNvPr>
            <p:cNvSpPr/>
            <p:nvPr/>
          </p:nvSpPr>
          <p:spPr>
            <a:xfrm>
              <a:off x="1332346" y="1710813"/>
              <a:ext cx="294967" cy="29496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Abgerundetes Rechteck 6">
              <a:extLst>
                <a:ext uri="{FF2B5EF4-FFF2-40B4-BE49-F238E27FC236}">
                  <a16:creationId xmlns:a16="http://schemas.microsoft.com/office/drawing/2014/main" id="{7C8238A8-C93B-00FD-6494-C1D6A8B7A2D4}"/>
                </a:ext>
              </a:extLst>
            </p:cNvPr>
            <p:cNvSpPr/>
            <p:nvPr/>
          </p:nvSpPr>
          <p:spPr>
            <a:xfrm>
              <a:off x="1849245" y="1710813"/>
              <a:ext cx="294967" cy="29496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Abgerundetes Rechteck 7">
              <a:extLst>
                <a:ext uri="{FF2B5EF4-FFF2-40B4-BE49-F238E27FC236}">
                  <a16:creationId xmlns:a16="http://schemas.microsoft.com/office/drawing/2014/main" id="{A77A8BB6-16C3-683B-2450-CA03B742A734}"/>
                </a:ext>
              </a:extLst>
            </p:cNvPr>
            <p:cNvSpPr/>
            <p:nvPr/>
          </p:nvSpPr>
          <p:spPr>
            <a:xfrm>
              <a:off x="2366144" y="1710813"/>
              <a:ext cx="294967" cy="29496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Abgerundetes Rechteck 10">
              <a:extLst>
                <a:ext uri="{FF2B5EF4-FFF2-40B4-BE49-F238E27FC236}">
                  <a16:creationId xmlns:a16="http://schemas.microsoft.com/office/drawing/2014/main" id="{15F223E8-A89F-3186-9DC9-5006EC6B5E12}"/>
                </a:ext>
              </a:extLst>
            </p:cNvPr>
            <p:cNvSpPr/>
            <p:nvPr/>
          </p:nvSpPr>
          <p:spPr>
            <a:xfrm>
              <a:off x="2877424" y="1710813"/>
              <a:ext cx="294967" cy="29496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Abgerundetes Rechteck 14">
              <a:extLst>
                <a:ext uri="{FF2B5EF4-FFF2-40B4-BE49-F238E27FC236}">
                  <a16:creationId xmlns:a16="http://schemas.microsoft.com/office/drawing/2014/main" id="{D8AD49CF-9A47-1AD3-8A8B-3AD116DD2075}"/>
                </a:ext>
              </a:extLst>
            </p:cNvPr>
            <p:cNvSpPr/>
            <p:nvPr/>
          </p:nvSpPr>
          <p:spPr>
            <a:xfrm>
              <a:off x="838510" y="3052916"/>
              <a:ext cx="294967" cy="29496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Abgerundetes Rechteck 16">
              <a:extLst>
                <a:ext uri="{FF2B5EF4-FFF2-40B4-BE49-F238E27FC236}">
                  <a16:creationId xmlns:a16="http://schemas.microsoft.com/office/drawing/2014/main" id="{D737636A-619D-8447-0F3D-B9AEAABCB799}"/>
                </a:ext>
              </a:extLst>
            </p:cNvPr>
            <p:cNvSpPr/>
            <p:nvPr/>
          </p:nvSpPr>
          <p:spPr>
            <a:xfrm>
              <a:off x="1332346" y="3052916"/>
              <a:ext cx="294967" cy="29496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Abgerundetes Rechteck 18">
              <a:extLst>
                <a:ext uri="{FF2B5EF4-FFF2-40B4-BE49-F238E27FC236}">
                  <a16:creationId xmlns:a16="http://schemas.microsoft.com/office/drawing/2014/main" id="{AB3DD0D7-9B95-88B7-D0D5-0C5ADAF64A7C}"/>
                </a:ext>
              </a:extLst>
            </p:cNvPr>
            <p:cNvSpPr/>
            <p:nvPr/>
          </p:nvSpPr>
          <p:spPr>
            <a:xfrm>
              <a:off x="1849245" y="3052916"/>
              <a:ext cx="294967" cy="29496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Abgerundetes Rechteck 20">
              <a:extLst>
                <a:ext uri="{FF2B5EF4-FFF2-40B4-BE49-F238E27FC236}">
                  <a16:creationId xmlns:a16="http://schemas.microsoft.com/office/drawing/2014/main" id="{46E03434-93D4-4846-A63B-0FF7B6F7ADA9}"/>
                </a:ext>
              </a:extLst>
            </p:cNvPr>
            <p:cNvSpPr/>
            <p:nvPr/>
          </p:nvSpPr>
          <p:spPr>
            <a:xfrm>
              <a:off x="2366144" y="3052916"/>
              <a:ext cx="294967" cy="29496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Abgerundetes Rechteck 24">
              <a:extLst>
                <a:ext uri="{FF2B5EF4-FFF2-40B4-BE49-F238E27FC236}">
                  <a16:creationId xmlns:a16="http://schemas.microsoft.com/office/drawing/2014/main" id="{713E3167-907A-ECDF-7C55-6861A9242F70}"/>
                </a:ext>
              </a:extLst>
            </p:cNvPr>
            <p:cNvSpPr/>
            <p:nvPr/>
          </p:nvSpPr>
          <p:spPr>
            <a:xfrm>
              <a:off x="2877424" y="3052916"/>
              <a:ext cx="294967" cy="29496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Abgerundetes Rechteck 28">
              <a:extLst>
                <a:ext uri="{FF2B5EF4-FFF2-40B4-BE49-F238E27FC236}">
                  <a16:creationId xmlns:a16="http://schemas.microsoft.com/office/drawing/2014/main" id="{9DA1B9CC-C309-9777-27A2-9E9EE7A9BEC6}"/>
                </a:ext>
              </a:extLst>
            </p:cNvPr>
            <p:cNvSpPr/>
            <p:nvPr/>
          </p:nvSpPr>
          <p:spPr>
            <a:xfrm>
              <a:off x="843194" y="4395019"/>
              <a:ext cx="294967" cy="29496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Abgerundetes Rechteck 32">
              <a:extLst>
                <a:ext uri="{FF2B5EF4-FFF2-40B4-BE49-F238E27FC236}">
                  <a16:creationId xmlns:a16="http://schemas.microsoft.com/office/drawing/2014/main" id="{1F956915-CD86-4C84-82C8-00D2823E2621}"/>
                </a:ext>
              </a:extLst>
            </p:cNvPr>
            <p:cNvSpPr/>
            <p:nvPr/>
          </p:nvSpPr>
          <p:spPr>
            <a:xfrm>
              <a:off x="1337030" y="4395019"/>
              <a:ext cx="294967" cy="29496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Abgerundetes Rechteck 35">
              <a:extLst>
                <a:ext uri="{FF2B5EF4-FFF2-40B4-BE49-F238E27FC236}">
                  <a16:creationId xmlns:a16="http://schemas.microsoft.com/office/drawing/2014/main" id="{74EE21DC-3324-C304-6E93-84F280C834E4}"/>
                </a:ext>
              </a:extLst>
            </p:cNvPr>
            <p:cNvSpPr/>
            <p:nvPr/>
          </p:nvSpPr>
          <p:spPr>
            <a:xfrm>
              <a:off x="1853929" y="4395019"/>
              <a:ext cx="294967" cy="29496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Abgerundetes Rechteck 37">
              <a:extLst>
                <a:ext uri="{FF2B5EF4-FFF2-40B4-BE49-F238E27FC236}">
                  <a16:creationId xmlns:a16="http://schemas.microsoft.com/office/drawing/2014/main" id="{2C64E883-87CB-6C62-3B28-0324433B2387}"/>
                </a:ext>
              </a:extLst>
            </p:cNvPr>
            <p:cNvSpPr/>
            <p:nvPr/>
          </p:nvSpPr>
          <p:spPr>
            <a:xfrm>
              <a:off x="2370828" y="4395019"/>
              <a:ext cx="294967" cy="29496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Abgerundetes Rechteck 39">
              <a:extLst>
                <a:ext uri="{FF2B5EF4-FFF2-40B4-BE49-F238E27FC236}">
                  <a16:creationId xmlns:a16="http://schemas.microsoft.com/office/drawing/2014/main" id="{477B42BA-90B1-DFBC-5FEC-BB3C0996A8CC}"/>
                </a:ext>
              </a:extLst>
            </p:cNvPr>
            <p:cNvSpPr/>
            <p:nvPr/>
          </p:nvSpPr>
          <p:spPr>
            <a:xfrm>
              <a:off x="2882108" y="4395019"/>
              <a:ext cx="294967" cy="29496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Abgerundetes Rechteck 43">
              <a:extLst>
                <a:ext uri="{FF2B5EF4-FFF2-40B4-BE49-F238E27FC236}">
                  <a16:creationId xmlns:a16="http://schemas.microsoft.com/office/drawing/2014/main" id="{EE499DAD-89C6-391D-558D-D2F431C7A49A}"/>
                </a:ext>
              </a:extLst>
            </p:cNvPr>
            <p:cNvSpPr/>
            <p:nvPr/>
          </p:nvSpPr>
          <p:spPr>
            <a:xfrm>
              <a:off x="838510" y="5835200"/>
              <a:ext cx="294967" cy="29496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Abgerundetes Rechteck 45">
              <a:extLst>
                <a:ext uri="{FF2B5EF4-FFF2-40B4-BE49-F238E27FC236}">
                  <a16:creationId xmlns:a16="http://schemas.microsoft.com/office/drawing/2014/main" id="{4E95E132-680C-CC1F-2DD2-12458B71BBAB}"/>
                </a:ext>
              </a:extLst>
            </p:cNvPr>
            <p:cNvSpPr/>
            <p:nvPr/>
          </p:nvSpPr>
          <p:spPr>
            <a:xfrm>
              <a:off x="1332346" y="5835200"/>
              <a:ext cx="294967" cy="29496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Abgerundetes Rechteck 46">
              <a:extLst>
                <a:ext uri="{FF2B5EF4-FFF2-40B4-BE49-F238E27FC236}">
                  <a16:creationId xmlns:a16="http://schemas.microsoft.com/office/drawing/2014/main" id="{BABDD125-7AB9-FF49-34CA-482253695D7A}"/>
                </a:ext>
              </a:extLst>
            </p:cNvPr>
            <p:cNvSpPr/>
            <p:nvPr/>
          </p:nvSpPr>
          <p:spPr>
            <a:xfrm>
              <a:off x="1849245" y="5835200"/>
              <a:ext cx="294967" cy="29496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Abgerundetes Rechteck 47">
              <a:extLst>
                <a:ext uri="{FF2B5EF4-FFF2-40B4-BE49-F238E27FC236}">
                  <a16:creationId xmlns:a16="http://schemas.microsoft.com/office/drawing/2014/main" id="{580FFA2B-E4F7-6F2C-A8D3-8A41E28B6E3C}"/>
                </a:ext>
              </a:extLst>
            </p:cNvPr>
            <p:cNvSpPr/>
            <p:nvPr/>
          </p:nvSpPr>
          <p:spPr>
            <a:xfrm>
              <a:off x="2366144" y="5835200"/>
              <a:ext cx="294967" cy="29496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Abgerundetes Rechteck 48">
              <a:extLst>
                <a:ext uri="{FF2B5EF4-FFF2-40B4-BE49-F238E27FC236}">
                  <a16:creationId xmlns:a16="http://schemas.microsoft.com/office/drawing/2014/main" id="{44AD45B4-C685-8C07-548B-CE86F06B3538}"/>
                </a:ext>
              </a:extLst>
            </p:cNvPr>
            <p:cNvSpPr/>
            <p:nvPr/>
          </p:nvSpPr>
          <p:spPr>
            <a:xfrm>
              <a:off x="2877424" y="5835200"/>
              <a:ext cx="294967" cy="29496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5" name="Grafik 94" descr="Uhr mit einfarbiger Füllung">
              <a:extLst>
                <a:ext uri="{FF2B5EF4-FFF2-40B4-BE49-F238E27FC236}">
                  <a16:creationId xmlns:a16="http://schemas.microsoft.com/office/drawing/2014/main" id="{C15CCCA3-65F2-80AB-227C-D1140C879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35551" y="481191"/>
              <a:ext cx="449212" cy="449212"/>
            </a:xfrm>
            <a:prstGeom prst="rect">
              <a:avLst/>
            </a:prstGeom>
          </p:spPr>
        </p:pic>
        <p:sp>
          <p:nvSpPr>
            <p:cNvPr id="96" name="Textfeld 95">
              <a:extLst>
                <a:ext uri="{FF2B5EF4-FFF2-40B4-BE49-F238E27FC236}">
                  <a16:creationId xmlns:a16="http://schemas.microsoft.com/office/drawing/2014/main" id="{67C44FCC-13D1-ED9D-D61E-D779915F8457}"/>
                </a:ext>
              </a:extLst>
            </p:cNvPr>
            <p:cNvSpPr txBox="1"/>
            <p:nvPr/>
          </p:nvSpPr>
          <p:spPr>
            <a:xfrm>
              <a:off x="1864379" y="548923"/>
              <a:ext cx="13975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08:00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9474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25C1C-7B75-443D-545F-EEEFDE1C2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uppieren 149">
            <a:extLst>
              <a:ext uri="{FF2B5EF4-FFF2-40B4-BE49-F238E27FC236}">
                <a16:creationId xmlns:a16="http://schemas.microsoft.com/office/drawing/2014/main" id="{53169C06-66F5-E371-7AE9-190600445949}"/>
              </a:ext>
            </a:extLst>
          </p:cNvPr>
          <p:cNvGrpSpPr/>
          <p:nvPr/>
        </p:nvGrpSpPr>
        <p:grpSpPr>
          <a:xfrm>
            <a:off x="271405" y="0"/>
            <a:ext cx="11718478" cy="6858000"/>
            <a:chOff x="271405" y="0"/>
            <a:chExt cx="11718478" cy="6858000"/>
          </a:xfrm>
        </p:grpSpPr>
        <p:grpSp>
          <p:nvGrpSpPr>
            <p:cNvPr id="145" name="Gruppieren 144">
              <a:extLst>
                <a:ext uri="{FF2B5EF4-FFF2-40B4-BE49-F238E27FC236}">
                  <a16:creationId xmlns:a16="http://schemas.microsoft.com/office/drawing/2014/main" id="{5D4CDFAE-9A4C-A032-B5FF-FB2B63CBD857}"/>
                </a:ext>
              </a:extLst>
            </p:cNvPr>
            <p:cNvGrpSpPr/>
            <p:nvPr/>
          </p:nvGrpSpPr>
          <p:grpSpPr>
            <a:xfrm>
              <a:off x="271405" y="0"/>
              <a:ext cx="11718478" cy="6858000"/>
              <a:chOff x="271405" y="0"/>
              <a:chExt cx="11718478" cy="6858000"/>
            </a:xfrm>
          </p:grpSpPr>
          <p:pic>
            <p:nvPicPr>
              <p:cNvPr id="3" name="Grafik 2" descr="Ein Bild, das Rahmen, Schwarzweiß enthält.&#10;&#10;Automatisch generierte Beschreibung mit mittlerer Zuverlässigkeit">
                <a:extLst>
                  <a:ext uri="{FF2B5EF4-FFF2-40B4-BE49-F238E27FC236}">
                    <a16:creationId xmlns:a16="http://schemas.microsoft.com/office/drawing/2014/main" id="{0E444561-5C35-D573-4A0E-EF2A4A7264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1405" y="0"/>
                <a:ext cx="3460016" cy="6858000"/>
              </a:xfrm>
              <a:prstGeom prst="rect">
                <a:avLst/>
              </a:prstGeom>
            </p:spPr>
          </p:pic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D0B0DFAA-45AE-9FCE-974A-2C613F892A64}"/>
                  </a:ext>
                </a:extLst>
              </p:cNvPr>
              <p:cNvSpPr txBox="1"/>
              <p:nvPr/>
            </p:nvSpPr>
            <p:spPr>
              <a:xfrm>
                <a:off x="669142" y="1047135"/>
                <a:ext cx="2669458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de-DE" dirty="0"/>
                  <a:t>Ich fühle mich traurig.</a:t>
                </a:r>
              </a:p>
              <a:p>
                <a:pPr marL="342900" indent="-342900">
                  <a:buAutoNum type="arabicPeriod"/>
                </a:pPr>
                <a:endParaRPr lang="de-DE" dirty="0"/>
              </a:p>
              <a:p>
                <a:pPr marL="342900" indent="-342900">
                  <a:buAutoNum type="arabicPeriod"/>
                </a:pPr>
                <a:endParaRPr lang="de-DE" dirty="0"/>
              </a:p>
              <a:p>
                <a:pPr marL="342900" indent="-342900">
                  <a:buAutoNum type="arabicPeriod"/>
                </a:pPr>
                <a:endParaRPr lang="de-DE" dirty="0"/>
              </a:p>
              <a:p>
                <a:pPr marL="342900" indent="-342900">
                  <a:buAutoNum type="arabicPeriod"/>
                </a:pPr>
                <a:endParaRPr lang="de-DE" dirty="0"/>
              </a:p>
              <a:p>
                <a:pPr marL="342900" indent="-342900">
                  <a:buAutoNum type="arabicPeriod"/>
                </a:pPr>
                <a:r>
                  <a:rPr lang="de-DE" dirty="0"/>
                  <a:t>Ich fühle mich müde.</a:t>
                </a:r>
              </a:p>
              <a:p>
                <a:pPr marL="342900" indent="-342900">
                  <a:buAutoNum type="arabicPeriod"/>
                </a:pPr>
                <a:endParaRPr lang="de-DE" dirty="0"/>
              </a:p>
              <a:p>
                <a:pPr marL="342900" indent="-342900">
                  <a:buAutoNum type="arabicPeriod"/>
                </a:pPr>
                <a:endParaRPr lang="de-DE" dirty="0"/>
              </a:p>
              <a:p>
                <a:pPr marL="342900" indent="-342900">
                  <a:buAutoNum type="arabicPeriod"/>
                </a:pPr>
                <a:endParaRPr lang="de-DE" dirty="0"/>
              </a:p>
              <a:p>
                <a:pPr marL="342900" indent="-342900">
                  <a:buAutoNum type="arabicPeriod"/>
                </a:pPr>
                <a:endParaRPr lang="de-DE" dirty="0"/>
              </a:p>
              <a:p>
                <a:pPr marL="342900" indent="-342900">
                  <a:buAutoNum type="arabicPeriod"/>
                </a:pPr>
                <a:r>
                  <a:rPr lang="de-DE" dirty="0"/>
                  <a:t>Ich bin nervös.</a:t>
                </a:r>
              </a:p>
              <a:p>
                <a:pPr marL="342900" indent="-342900">
                  <a:buAutoNum type="arabicPeriod"/>
                </a:pPr>
                <a:endParaRPr lang="de-DE" dirty="0"/>
              </a:p>
              <a:p>
                <a:pPr marL="342900" indent="-342900">
                  <a:buAutoNum type="arabicPeriod"/>
                </a:pPr>
                <a:endParaRPr lang="de-DE" dirty="0"/>
              </a:p>
              <a:p>
                <a:pPr marL="342900" indent="-342900">
                  <a:buAutoNum type="arabicPeriod"/>
                </a:pPr>
                <a:endParaRPr lang="de-DE" dirty="0"/>
              </a:p>
              <a:p>
                <a:pPr marL="342900" indent="-342900">
                  <a:buAutoNum type="arabicPeriod"/>
                </a:pPr>
                <a:endParaRPr lang="de-DE" dirty="0"/>
              </a:p>
              <a:p>
                <a:pPr marL="342900" indent="-342900">
                  <a:buAutoNum type="arabicPeriod"/>
                </a:pPr>
                <a:r>
                  <a:rPr lang="de-DE" dirty="0"/>
                  <a:t>Ich bin entspannt.</a:t>
                </a:r>
              </a:p>
            </p:txBody>
          </p:sp>
          <p:sp>
            <p:nvSpPr>
              <p:cNvPr id="5" name="Abgerundetes Rechteck 4">
                <a:extLst>
                  <a:ext uri="{FF2B5EF4-FFF2-40B4-BE49-F238E27FC236}">
                    <a16:creationId xmlns:a16="http://schemas.microsoft.com/office/drawing/2014/main" id="{838E1B9B-2F8D-8A61-6BC7-F7BFDCF60F8C}"/>
                  </a:ext>
                </a:extLst>
              </p:cNvPr>
              <p:cNvSpPr/>
              <p:nvPr/>
            </p:nvSpPr>
            <p:spPr>
              <a:xfrm>
                <a:off x="838510" y="1710813"/>
                <a:ext cx="294967" cy="29496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" name="Abgerundetes Rechteck 5">
                <a:extLst>
                  <a:ext uri="{FF2B5EF4-FFF2-40B4-BE49-F238E27FC236}">
                    <a16:creationId xmlns:a16="http://schemas.microsoft.com/office/drawing/2014/main" id="{D31801B4-9908-91C7-5A2C-041EBAD2B43D}"/>
                  </a:ext>
                </a:extLst>
              </p:cNvPr>
              <p:cNvSpPr/>
              <p:nvPr/>
            </p:nvSpPr>
            <p:spPr>
              <a:xfrm>
                <a:off x="1332346" y="1710813"/>
                <a:ext cx="294967" cy="29496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" name="Abgerundetes Rechteck 6">
                <a:extLst>
                  <a:ext uri="{FF2B5EF4-FFF2-40B4-BE49-F238E27FC236}">
                    <a16:creationId xmlns:a16="http://schemas.microsoft.com/office/drawing/2014/main" id="{8F62083F-C64B-2E47-8242-6CDD4C9D1E61}"/>
                  </a:ext>
                </a:extLst>
              </p:cNvPr>
              <p:cNvSpPr/>
              <p:nvPr/>
            </p:nvSpPr>
            <p:spPr>
              <a:xfrm>
                <a:off x="1849245" y="1710813"/>
                <a:ext cx="294967" cy="29496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Abgerundetes Rechteck 7">
                <a:extLst>
                  <a:ext uri="{FF2B5EF4-FFF2-40B4-BE49-F238E27FC236}">
                    <a16:creationId xmlns:a16="http://schemas.microsoft.com/office/drawing/2014/main" id="{83A0EB2A-4866-9317-5384-F6D687686E34}"/>
                  </a:ext>
                </a:extLst>
              </p:cNvPr>
              <p:cNvSpPr/>
              <p:nvPr/>
            </p:nvSpPr>
            <p:spPr>
              <a:xfrm>
                <a:off x="2366144" y="1710813"/>
                <a:ext cx="294967" cy="29496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Abgerundetes Rechteck 10">
                <a:extLst>
                  <a:ext uri="{FF2B5EF4-FFF2-40B4-BE49-F238E27FC236}">
                    <a16:creationId xmlns:a16="http://schemas.microsoft.com/office/drawing/2014/main" id="{1BD005EE-FF11-9CB8-FD30-6AE05B8F622B}"/>
                  </a:ext>
                </a:extLst>
              </p:cNvPr>
              <p:cNvSpPr/>
              <p:nvPr/>
            </p:nvSpPr>
            <p:spPr>
              <a:xfrm>
                <a:off x="2877424" y="1710813"/>
                <a:ext cx="294967" cy="29496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Abgerundetes Rechteck 14">
                <a:extLst>
                  <a:ext uri="{FF2B5EF4-FFF2-40B4-BE49-F238E27FC236}">
                    <a16:creationId xmlns:a16="http://schemas.microsoft.com/office/drawing/2014/main" id="{550EBA7C-CDB3-CF61-D7B3-EF2A95DB4C75}"/>
                  </a:ext>
                </a:extLst>
              </p:cNvPr>
              <p:cNvSpPr/>
              <p:nvPr/>
            </p:nvSpPr>
            <p:spPr>
              <a:xfrm>
                <a:off x="838510" y="3052916"/>
                <a:ext cx="294967" cy="29496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" name="Abgerundetes Rechteck 16">
                <a:extLst>
                  <a:ext uri="{FF2B5EF4-FFF2-40B4-BE49-F238E27FC236}">
                    <a16:creationId xmlns:a16="http://schemas.microsoft.com/office/drawing/2014/main" id="{1E21A573-3217-680F-97BE-A3D4A815782C}"/>
                  </a:ext>
                </a:extLst>
              </p:cNvPr>
              <p:cNvSpPr/>
              <p:nvPr/>
            </p:nvSpPr>
            <p:spPr>
              <a:xfrm>
                <a:off x="1332346" y="3052916"/>
                <a:ext cx="294967" cy="29496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" name="Abgerundetes Rechteck 18">
                <a:extLst>
                  <a:ext uri="{FF2B5EF4-FFF2-40B4-BE49-F238E27FC236}">
                    <a16:creationId xmlns:a16="http://schemas.microsoft.com/office/drawing/2014/main" id="{35DA78FF-D648-5D73-BFDE-F85911014096}"/>
                  </a:ext>
                </a:extLst>
              </p:cNvPr>
              <p:cNvSpPr/>
              <p:nvPr/>
            </p:nvSpPr>
            <p:spPr>
              <a:xfrm>
                <a:off x="1849245" y="3052916"/>
                <a:ext cx="294967" cy="29496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" name="Abgerundetes Rechteck 20">
                <a:extLst>
                  <a:ext uri="{FF2B5EF4-FFF2-40B4-BE49-F238E27FC236}">
                    <a16:creationId xmlns:a16="http://schemas.microsoft.com/office/drawing/2014/main" id="{1AFE9D62-E86F-571E-AEE3-3181A3AC2780}"/>
                  </a:ext>
                </a:extLst>
              </p:cNvPr>
              <p:cNvSpPr/>
              <p:nvPr/>
            </p:nvSpPr>
            <p:spPr>
              <a:xfrm>
                <a:off x="2366144" y="3052916"/>
                <a:ext cx="294967" cy="29496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" name="Abgerundetes Rechteck 24">
                <a:extLst>
                  <a:ext uri="{FF2B5EF4-FFF2-40B4-BE49-F238E27FC236}">
                    <a16:creationId xmlns:a16="http://schemas.microsoft.com/office/drawing/2014/main" id="{AB48EFCF-71B8-76D4-D0FA-1CC4EDFA2F93}"/>
                  </a:ext>
                </a:extLst>
              </p:cNvPr>
              <p:cNvSpPr/>
              <p:nvPr/>
            </p:nvSpPr>
            <p:spPr>
              <a:xfrm>
                <a:off x="2877424" y="3052916"/>
                <a:ext cx="294967" cy="29496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" name="Abgerundetes Rechteck 28">
                <a:extLst>
                  <a:ext uri="{FF2B5EF4-FFF2-40B4-BE49-F238E27FC236}">
                    <a16:creationId xmlns:a16="http://schemas.microsoft.com/office/drawing/2014/main" id="{74DB4563-8091-C19D-6FCA-149801F5917A}"/>
                  </a:ext>
                </a:extLst>
              </p:cNvPr>
              <p:cNvSpPr/>
              <p:nvPr/>
            </p:nvSpPr>
            <p:spPr>
              <a:xfrm>
                <a:off x="843194" y="4395019"/>
                <a:ext cx="294967" cy="29496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" name="Abgerundetes Rechteck 32">
                <a:extLst>
                  <a:ext uri="{FF2B5EF4-FFF2-40B4-BE49-F238E27FC236}">
                    <a16:creationId xmlns:a16="http://schemas.microsoft.com/office/drawing/2014/main" id="{1947C17C-404C-59CC-6B5D-B29ED5B7D664}"/>
                  </a:ext>
                </a:extLst>
              </p:cNvPr>
              <p:cNvSpPr/>
              <p:nvPr/>
            </p:nvSpPr>
            <p:spPr>
              <a:xfrm>
                <a:off x="1337030" y="4395019"/>
                <a:ext cx="294967" cy="29496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" name="Abgerundetes Rechteck 35">
                <a:extLst>
                  <a:ext uri="{FF2B5EF4-FFF2-40B4-BE49-F238E27FC236}">
                    <a16:creationId xmlns:a16="http://schemas.microsoft.com/office/drawing/2014/main" id="{C934490B-60FF-8872-2AD3-1318752F2CA0}"/>
                  </a:ext>
                </a:extLst>
              </p:cNvPr>
              <p:cNvSpPr/>
              <p:nvPr/>
            </p:nvSpPr>
            <p:spPr>
              <a:xfrm>
                <a:off x="1853929" y="4395019"/>
                <a:ext cx="294967" cy="29496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" name="Abgerundetes Rechteck 37">
                <a:extLst>
                  <a:ext uri="{FF2B5EF4-FFF2-40B4-BE49-F238E27FC236}">
                    <a16:creationId xmlns:a16="http://schemas.microsoft.com/office/drawing/2014/main" id="{82242AF0-50B2-5054-B88C-90C3155A8617}"/>
                  </a:ext>
                </a:extLst>
              </p:cNvPr>
              <p:cNvSpPr/>
              <p:nvPr/>
            </p:nvSpPr>
            <p:spPr>
              <a:xfrm>
                <a:off x="2370828" y="4395019"/>
                <a:ext cx="294967" cy="29496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Abgerundetes Rechteck 39">
                <a:extLst>
                  <a:ext uri="{FF2B5EF4-FFF2-40B4-BE49-F238E27FC236}">
                    <a16:creationId xmlns:a16="http://schemas.microsoft.com/office/drawing/2014/main" id="{9E39E71D-AB40-68C8-C349-2BBAD8AFFAF9}"/>
                  </a:ext>
                </a:extLst>
              </p:cNvPr>
              <p:cNvSpPr/>
              <p:nvPr/>
            </p:nvSpPr>
            <p:spPr>
              <a:xfrm>
                <a:off x="2882108" y="4395019"/>
                <a:ext cx="294967" cy="29496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" name="Abgerundetes Rechteck 43">
                <a:extLst>
                  <a:ext uri="{FF2B5EF4-FFF2-40B4-BE49-F238E27FC236}">
                    <a16:creationId xmlns:a16="http://schemas.microsoft.com/office/drawing/2014/main" id="{B34FD063-708C-5E20-E28B-E66EE72CED2D}"/>
                  </a:ext>
                </a:extLst>
              </p:cNvPr>
              <p:cNvSpPr/>
              <p:nvPr/>
            </p:nvSpPr>
            <p:spPr>
              <a:xfrm>
                <a:off x="838510" y="5835200"/>
                <a:ext cx="294967" cy="29496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Abgerundetes Rechteck 45">
                <a:extLst>
                  <a:ext uri="{FF2B5EF4-FFF2-40B4-BE49-F238E27FC236}">
                    <a16:creationId xmlns:a16="http://schemas.microsoft.com/office/drawing/2014/main" id="{5D146FDA-DE87-29AB-A738-0385AFF17C95}"/>
                  </a:ext>
                </a:extLst>
              </p:cNvPr>
              <p:cNvSpPr/>
              <p:nvPr/>
            </p:nvSpPr>
            <p:spPr>
              <a:xfrm>
                <a:off x="1332346" y="5835200"/>
                <a:ext cx="294967" cy="29496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Abgerundetes Rechteck 46">
                <a:extLst>
                  <a:ext uri="{FF2B5EF4-FFF2-40B4-BE49-F238E27FC236}">
                    <a16:creationId xmlns:a16="http://schemas.microsoft.com/office/drawing/2014/main" id="{C9EC47D9-395A-2B41-EE98-AB5BD607BD2C}"/>
                  </a:ext>
                </a:extLst>
              </p:cNvPr>
              <p:cNvSpPr/>
              <p:nvPr/>
            </p:nvSpPr>
            <p:spPr>
              <a:xfrm>
                <a:off x="1849245" y="5835200"/>
                <a:ext cx="294967" cy="29496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8" name="Abgerundetes Rechteck 47">
                <a:extLst>
                  <a:ext uri="{FF2B5EF4-FFF2-40B4-BE49-F238E27FC236}">
                    <a16:creationId xmlns:a16="http://schemas.microsoft.com/office/drawing/2014/main" id="{A85165C4-7E75-1C46-24B7-CD93C8EA5BA8}"/>
                  </a:ext>
                </a:extLst>
              </p:cNvPr>
              <p:cNvSpPr/>
              <p:nvPr/>
            </p:nvSpPr>
            <p:spPr>
              <a:xfrm>
                <a:off x="2366144" y="5835200"/>
                <a:ext cx="294967" cy="29496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" name="Abgerundetes Rechteck 48">
                <a:extLst>
                  <a:ext uri="{FF2B5EF4-FFF2-40B4-BE49-F238E27FC236}">
                    <a16:creationId xmlns:a16="http://schemas.microsoft.com/office/drawing/2014/main" id="{DED74C11-40F9-4D88-0F35-FDFDDA81350E}"/>
                  </a:ext>
                </a:extLst>
              </p:cNvPr>
              <p:cNvSpPr/>
              <p:nvPr/>
            </p:nvSpPr>
            <p:spPr>
              <a:xfrm>
                <a:off x="2877424" y="5835200"/>
                <a:ext cx="294967" cy="29496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95" name="Grafik 94" descr="Uhr mit einfarbiger Füllung">
                <a:extLst>
                  <a:ext uri="{FF2B5EF4-FFF2-40B4-BE49-F238E27FC236}">
                    <a16:creationId xmlns:a16="http://schemas.microsoft.com/office/drawing/2014/main" id="{8BA465D4-9A03-62F1-4F83-9F93E6594C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435551" y="481191"/>
                <a:ext cx="449212" cy="449212"/>
              </a:xfrm>
              <a:prstGeom prst="rect">
                <a:avLst/>
              </a:prstGeom>
            </p:spPr>
          </p:pic>
          <p:sp>
            <p:nvSpPr>
              <p:cNvPr id="96" name="Textfeld 95">
                <a:extLst>
                  <a:ext uri="{FF2B5EF4-FFF2-40B4-BE49-F238E27FC236}">
                    <a16:creationId xmlns:a16="http://schemas.microsoft.com/office/drawing/2014/main" id="{9B6663C9-AA9E-C683-7147-AA6A043C8EEB}"/>
                  </a:ext>
                </a:extLst>
              </p:cNvPr>
              <p:cNvSpPr txBox="1"/>
              <p:nvPr/>
            </p:nvSpPr>
            <p:spPr>
              <a:xfrm>
                <a:off x="1864379" y="548923"/>
                <a:ext cx="13975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08:00</a:t>
                </a:r>
              </a:p>
            </p:txBody>
          </p:sp>
          <p:pic>
            <p:nvPicPr>
              <p:cNvPr id="97" name="Grafik 96" descr="Ein Bild, das Rahmen, Schwarzweiß enthält.&#10;&#10;Automatisch generierte Beschreibung mit mittlerer Zuverlässigkeit">
                <a:extLst>
                  <a:ext uri="{FF2B5EF4-FFF2-40B4-BE49-F238E27FC236}">
                    <a16:creationId xmlns:a16="http://schemas.microsoft.com/office/drawing/2014/main" id="{20BF8F2F-338C-9A9C-B33D-C74BF7752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02746" y="0"/>
                <a:ext cx="3460016" cy="6858000"/>
              </a:xfrm>
              <a:prstGeom prst="rect">
                <a:avLst/>
              </a:prstGeom>
            </p:spPr>
          </p:pic>
          <p:sp>
            <p:nvSpPr>
              <p:cNvPr id="98" name="Textfeld 97">
                <a:extLst>
                  <a:ext uri="{FF2B5EF4-FFF2-40B4-BE49-F238E27FC236}">
                    <a16:creationId xmlns:a16="http://schemas.microsoft.com/office/drawing/2014/main" id="{996DD51C-CA6B-8126-2979-C750E16C2ADF}"/>
                  </a:ext>
                </a:extLst>
              </p:cNvPr>
              <p:cNvSpPr txBox="1"/>
              <p:nvPr/>
            </p:nvSpPr>
            <p:spPr>
              <a:xfrm>
                <a:off x="4900483" y="1047135"/>
                <a:ext cx="2669458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de-DE" dirty="0"/>
                  <a:t>Ich fühle mich traurig.</a:t>
                </a:r>
              </a:p>
              <a:p>
                <a:pPr marL="342900" indent="-342900">
                  <a:buAutoNum type="arabicPeriod"/>
                </a:pPr>
                <a:endParaRPr lang="de-DE" dirty="0"/>
              </a:p>
              <a:p>
                <a:pPr marL="342900" indent="-342900">
                  <a:buAutoNum type="arabicPeriod"/>
                </a:pPr>
                <a:endParaRPr lang="de-DE" dirty="0"/>
              </a:p>
              <a:p>
                <a:pPr marL="342900" indent="-342900">
                  <a:buAutoNum type="arabicPeriod"/>
                </a:pPr>
                <a:endParaRPr lang="de-DE" dirty="0"/>
              </a:p>
              <a:p>
                <a:pPr marL="342900" indent="-342900">
                  <a:buAutoNum type="arabicPeriod"/>
                </a:pPr>
                <a:endParaRPr lang="de-DE" dirty="0"/>
              </a:p>
              <a:p>
                <a:pPr marL="342900" indent="-342900">
                  <a:buAutoNum type="arabicPeriod"/>
                </a:pPr>
                <a:r>
                  <a:rPr lang="de-DE" dirty="0"/>
                  <a:t>Ich fühle mich müde.</a:t>
                </a:r>
              </a:p>
              <a:p>
                <a:pPr marL="342900" indent="-342900">
                  <a:buAutoNum type="arabicPeriod"/>
                </a:pPr>
                <a:endParaRPr lang="de-DE" dirty="0"/>
              </a:p>
              <a:p>
                <a:pPr marL="342900" indent="-342900">
                  <a:buAutoNum type="arabicPeriod"/>
                </a:pPr>
                <a:endParaRPr lang="de-DE" dirty="0"/>
              </a:p>
              <a:p>
                <a:pPr marL="342900" indent="-342900">
                  <a:buAutoNum type="arabicPeriod"/>
                </a:pPr>
                <a:endParaRPr lang="de-DE" dirty="0"/>
              </a:p>
              <a:p>
                <a:pPr marL="342900" indent="-342900">
                  <a:buAutoNum type="arabicPeriod"/>
                </a:pPr>
                <a:endParaRPr lang="de-DE" dirty="0"/>
              </a:p>
              <a:p>
                <a:pPr marL="342900" indent="-342900">
                  <a:buAutoNum type="arabicPeriod"/>
                </a:pPr>
                <a:r>
                  <a:rPr lang="de-DE" dirty="0"/>
                  <a:t>Ich bin nervös.</a:t>
                </a:r>
              </a:p>
              <a:p>
                <a:pPr marL="342900" indent="-342900">
                  <a:buAutoNum type="arabicPeriod"/>
                </a:pPr>
                <a:endParaRPr lang="de-DE" dirty="0"/>
              </a:p>
              <a:p>
                <a:pPr marL="342900" indent="-342900">
                  <a:buAutoNum type="arabicPeriod"/>
                </a:pPr>
                <a:endParaRPr lang="de-DE" dirty="0"/>
              </a:p>
              <a:p>
                <a:pPr marL="342900" indent="-342900">
                  <a:buAutoNum type="arabicPeriod"/>
                </a:pPr>
                <a:endParaRPr lang="de-DE" dirty="0"/>
              </a:p>
              <a:p>
                <a:pPr marL="342900" indent="-342900">
                  <a:buAutoNum type="arabicPeriod"/>
                </a:pPr>
                <a:endParaRPr lang="de-DE" dirty="0"/>
              </a:p>
              <a:p>
                <a:pPr marL="342900" indent="-342900">
                  <a:buAutoNum type="arabicPeriod"/>
                </a:pPr>
                <a:r>
                  <a:rPr lang="de-DE" dirty="0"/>
                  <a:t>Ich bin entspannt.</a:t>
                </a:r>
              </a:p>
            </p:txBody>
          </p:sp>
          <p:sp>
            <p:nvSpPr>
              <p:cNvPr id="99" name="Abgerundetes Rechteck 98">
                <a:extLst>
                  <a:ext uri="{FF2B5EF4-FFF2-40B4-BE49-F238E27FC236}">
                    <a16:creationId xmlns:a16="http://schemas.microsoft.com/office/drawing/2014/main" id="{36368635-EDC3-7E82-2374-B81D8BD22CEE}"/>
                  </a:ext>
                </a:extLst>
              </p:cNvPr>
              <p:cNvSpPr/>
              <p:nvPr/>
            </p:nvSpPr>
            <p:spPr>
              <a:xfrm>
                <a:off x="5069851" y="1710813"/>
                <a:ext cx="294967" cy="29496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0" name="Abgerundetes Rechteck 99">
                <a:extLst>
                  <a:ext uri="{FF2B5EF4-FFF2-40B4-BE49-F238E27FC236}">
                    <a16:creationId xmlns:a16="http://schemas.microsoft.com/office/drawing/2014/main" id="{E851A8E9-7D50-1B60-3332-9C02A9C3ADF2}"/>
                  </a:ext>
                </a:extLst>
              </p:cNvPr>
              <p:cNvSpPr/>
              <p:nvPr/>
            </p:nvSpPr>
            <p:spPr>
              <a:xfrm>
                <a:off x="5563687" y="1710813"/>
                <a:ext cx="294967" cy="29496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1" name="Abgerundetes Rechteck 100">
                <a:extLst>
                  <a:ext uri="{FF2B5EF4-FFF2-40B4-BE49-F238E27FC236}">
                    <a16:creationId xmlns:a16="http://schemas.microsoft.com/office/drawing/2014/main" id="{81CA6679-F6AF-150E-D96F-7D321A0608A7}"/>
                  </a:ext>
                </a:extLst>
              </p:cNvPr>
              <p:cNvSpPr/>
              <p:nvPr/>
            </p:nvSpPr>
            <p:spPr>
              <a:xfrm>
                <a:off x="6080586" y="1710813"/>
                <a:ext cx="294967" cy="29496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2" name="Abgerundetes Rechteck 101">
                <a:extLst>
                  <a:ext uri="{FF2B5EF4-FFF2-40B4-BE49-F238E27FC236}">
                    <a16:creationId xmlns:a16="http://schemas.microsoft.com/office/drawing/2014/main" id="{33B959CD-34E6-7464-E174-16F3B787558D}"/>
                  </a:ext>
                </a:extLst>
              </p:cNvPr>
              <p:cNvSpPr/>
              <p:nvPr/>
            </p:nvSpPr>
            <p:spPr>
              <a:xfrm>
                <a:off x="6597485" y="1710813"/>
                <a:ext cx="294967" cy="29496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3" name="Abgerundetes Rechteck 102">
                <a:extLst>
                  <a:ext uri="{FF2B5EF4-FFF2-40B4-BE49-F238E27FC236}">
                    <a16:creationId xmlns:a16="http://schemas.microsoft.com/office/drawing/2014/main" id="{801042F7-E9BB-4E1E-9425-9D7FF8116F74}"/>
                  </a:ext>
                </a:extLst>
              </p:cNvPr>
              <p:cNvSpPr/>
              <p:nvPr/>
            </p:nvSpPr>
            <p:spPr>
              <a:xfrm>
                <a:off x="7108765" y="1710813"/>
                <a:ext cx="294967" cy="29496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4" name="Abgerundetes Rechteck 103">
                <a:extLst>
                  <a:ext uri="{FF2B5EF4-FFF2-40B4-BE49-F238E27FC236}">
                    <a16:creationId xmlns:a16="http://schemas.microsoft.com/office/drawing/2014/main" id="{F2C081A9-EE10-80B9-F7F5-8A242DAA338D}"/>
                  </a:ext>
                </a:extLst>
              </p:cNvPr>
              <p:cNvSpPr/>
              <p:nvPr/>
            </p:nvSpPr>
            <p:spPr>
              <a:xfrm>
                <a:off x="5069851" y="3052916"/>
                <a:ext cx="294967" cy="29496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5" name="Abgerundetes Rechteck 104">
                <a:extLst>
                  <a:ext uri="{FF2B5EF4-FFF2-40B4-BE49-F238E27FC236}">
                    <a16:creationId xmlns:a16="http://schemas.microsoft.com/office/drawing/2014/main" id="{20DD1C72-33C4-3709-49B9-15991F66A875}"/>
                  </a:ext>
                </a:extLst>
              </p:cNvPr>
              <p:cNvSpPr/>
              <p:nvPr/>
            </p:nvSpPr>
            <p:spPr>
              <a:xfrm>
                <a:off x="5563687" y="3052916"/>
                <a:ext cx="294967" cy="29496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6" name="Abgerundetes Rechteck 105">
                <a:extLst>
                  <a:ext uri="{FF2B5EF4-FFF2-40B4-BE49-F238E27FC236}">
                    <a16:creationId xmlns:a16="http://schemas.microsoft.com/office/drawing/2014/main" id="{92354162-835E-7EFE-1583-6B866A974C7C}"/>
                  </a:ext>
                </a:extLst>
              </p:cNvPr>
              <p:cNvSpPr/>
              <p:nvPr/>
            </p:nvSpPr>
            <p:spPr>
              <a:xfrm>
                <a:off x="6080586" y="3052916"/>
                <a:ext cx="294967" cy="29496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7" name="Abgerundetes Rechteck 106">
                <a:extLst>
                  <a:ext uri="{FF2B5EF4-FFF2-40B4-BE49-F238E27FC236}">
                    <a16:creationId xmlns:a16="http://schemas.microsoft.com/office/drawing/2014/main" id="{6CC65E52-1FCE-B196-C3E8-1B69F25B2836}"/>
                  </a:ext>
                </a:extLst>
              </p:cNvPr>
              <p:cNvSpPr/>
              <p:nvPr/>
            </p:nvSpPr>
            <p:spPr>
              <a:xfrm>
                <a:off x="6597485" y="3052916"/>
                <a:ext cx="294967" cy="29496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8" name="Abgerundetes Rechteck 107">
                <a:extLst>
                  <a:ext uri="{FF2B5EF4-FFF2-40B4-BE49-F238E27FC236}">
                    <a16:creationId xmlns:a16="http://schemas.microsoft.com/office/drawing/2014/main" id="{6FCBEAEF-3B6D-C9B5-6DB8-E9B6CD4C01AA}"/>
                  </a:ext>
                </a:extLst>
              </p:cNvPr>
              <p:cNvSpPr/>
              <p:nvPr/>
            </p:nvSpPr>
            <p:spPr>
              <a:xfrm>
                <a:off x="7108765" y="3052916"/>
                <a:ext cx="294967" cy="29496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9" name="Abgerundetes Rechteck 108">
                <a:extLst>
                  <a:ext uri="{FF2B5EF4-FFF2-40B4-BE49-F238E27FC236}">
                    <a16:creationId xmlns:a16="http://schemas.microsoft.com/office/drawing/2014/main" id="{899585B2-84BB-03B5-9712-7609471C771D}"/>
                  </a:ext>
                </a:extLst>
              </p:cNvPr>
              <p:cNvSpPr/>
              <p:nvPr/>
            </p:nvSpPr>
            <p:spPr>
              <a:xfrm>
                <a:off x="5074535" y="4395019"/>
                <a:ext cx="294967" cy="29496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0" name="Abgerundetes Rechteck 109">
                <a:extLst>
                  <a:ext uri="{FF2B5EF4-FFF2-40B4-BE49-F238E27FC236}">
                    <a16:creationId xmlns:a16="http://schemas.microsoft.com/office/drawing/2014/main" id="{B88705B2-BAD1-E183-B14C-708A4EDA44F7}"/>
                  </a:ext>
                </a:extLst>
              </p:cNvPr>
              <p:cNvSpPr/>
              <p:nvPr/>
            </p:nvSpPr>
            <p:spPr>
              <a:xfrm>
                <a:off x="5568371" y="4395019"/>
                <a:ext cx="294967" cy="29496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1" name="Abgerundetes Rechteck 110">
                <a:extLst>
                  <a:ext uri="{FF2B5EF4-FFF2-40B4-BE49-F238E27FC236}">
                    <a16:creationId xmlns:a16="http://schemas.microsoft.com/office/drawing/2014/main" id="{CC715A36-5F4B-7C0B-AC29-E82054CFACEA}"/>
                  </a:ext>
                </a:extLst>
              </p:cNvPr>
              <p:cNvSpPr/>
              <p:nvPr/>
            </p:nvSpPr>
            <p:spPr>
              <a:xfrm>
                <a:off x="6085270" y="4395019"/>
                <a:ext cx="294967" cy="29496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2" name="Abgerundetes Rechteck 111">
                <a:extLst>
                  <a:ext uri="{FF2B5EF4-FFF2-40B4-BE49-F238E27FC236}">
                    <a16:creationId xmlns:a16="http://schemas.microsoft.com/office/drawing/2014/main" id="{4590DF0C-E28E-F082-952D-7AD54D33097C}"/>
                  </a:ext>
                </a:extLst>
              </p:cNvPr>
              <p:cNvSpPr/>
              <p:nvPr/>
            </p:nvSpPr>
            <p:spPr>
              <a:xfrm>
                <a:off x="6602169" y="4395019"/>
                <a:ext cx="294967" cy="29496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3" name="Abgerundetes Rechteck 112">
                <a:extLst>
                  <a:ext uri="{FF2B5EF4-FFF2-40B4-BE49-F238E27FC236}">
                    <a16:creationId xmlns:a16="http://schemas.microsoft.com/office/drawing/2014/main" id="{99D386AE-DDDD-0211-30AE-0AB7B6D2B9A4}"/>
                  </a:ext>
                </a:extLst>
              </p:cNvPr>
              <p:cNvSpPr/>
              <p:nvPr/>
            </p:nvSpPr>
            <p:spPr>
              <a:xfrm>
                <a:off x="7113449" y="4395019"/>
                <a:ext cx="294967" cy="29496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4" name="Abgerundetes Rechteck 113">
                <a:extLst>
                  <a:ext uri="{FF2B5EF4-FFF2-40B4-BE49-F238E27FC236}">
                    <a16:creationId xmlns:a16="http://schemas.microsoft.com/office/drawing/2014/main" id="{0C75D83E-E3DC-4FD2-6C42-3BEB16214385}"/>
                  </a:ext>
                </a:extLst>
              </p:cNvPr>
              <p:cNvSpPr/>
              <p:nvPr/>
            </p:nvSpPr>
            <p:spPr>
              <a:xfrm>
                <a:off x="5069851" y="5835200"/>
                <a:ext cx="294967" cy="29496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5" name="Abgerundetes Rechteck 114">
                <a:extLst>
                  <a:ext uri="{FF2B5EF4-FFF2-40B4-BE49-F238E27FC236}">
                    <a16:creationId xmlns:a16="http://schemas.microsoft.com/office/drawing/2014/main" id="{7F3E9A12-DCD1-7E96-6F53-66211D7C0D06}"/>
                  </a:ext>
                </a:extLst>
              </p:cNvPr>
              <p:cNvSpPr/>
              <p:nvPr/>
            </p:nvSpPr>
            <p:spPr>
              <a:xfrm>
                <a:off x="5563687" y="5835200"/>
                <a:ext cx="294967" cy="29496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6" name="Abgerundetes Rechteck 115">
                <a:extLst>
                  <a:ext uri="{FF2B5EF4-FFF2-40B4-BE49-F238E27FC236}">
                    <a16:creationId xmlns:a16="http://schemas.microsoft.com/office/drawing/2014/main" id="{EB0AB228-5A1A-3E6C-0DF5-5669372FB477}"/>
                  </a:ext>
                </a:extLst>
              </p:cNvPr>
              <p:cNvSpPr/>
              <p:nvPr/>
            </p:nvSpPr>
            <p:spPr>
              <a:xfrm>
                <a:off x="6080586" y="5835200"/>
                <a:ext cx="294967" cy="29496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7" name="Abgerundetes Rechteck 116">
                <a:extLst>
                  <a:ext uri="{FF2B5EF4-FFF2-40B4-BE49-F238E27FC236}">
                    <a16:creationId xmlns:a16="http://schemas.microsoft.com/office/drawing/2014/main" id="{E446ADBB-10B2-192A-1445-FD20883770F3}"/>
                  </a:ext>
                </a:extLst>
              </p:cNvPr>
              <p:cNvSpPr/>
              <p:nvPr/>
            </p:nvSpPr>
            <p:spPr>
              <a:xfrm>
                <a:off x="6597485" y="5835200"/>
                <a:ext cx="294967" cy="29496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8" name="Abgerundetes Rechteck 117">
                <a:extLst>
                  <a:ext uri="{FF2B5EF4-FFF2-40B4-BE49-F238E27FC236}">
                    <a16:creationId xmlns:a16="http://schemas.microsoft.com/office/drawing/2014/main" id="{95F1373F-B3AD-1D74-AA62-AA9590DE34BC}"/>
                  </a:ext>
                </a:extLst>
              </p:cNvPr>
              <p:cNvSpPr/>
              <p:nvPr/>
            </p:nvSpPr>
            <p:spPr>
              <a:xfrm>
                <a:off x="7108765" y="5835200"/>
                <a:ext cx="294967" cy="29496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19" name="Grafik 118" descr="Uhr mit einfarbiger Füllung">
                <a:extLst>
                  <a:ext uri="{FF2B5EF4-FFF2-40B4-BE49-F238E27FC236}">
                    <a16:creationId xmlns:a16="http://schemas.microsoft.com/office/drawing/2014/main" id="{B505A994-CFE4-3794-0DA6-C1EBC3B776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666892" y="481191"/>
                <a:ext cx="449212" cy="449212"/>
              </a:xfrm>
              <a:prstGeom prst="rect">
                <a:avLst/>
              </a:prstGeom>
            </p:spPr>
          </p:pic>
          <p:sp>
            <p:nvSpPr>
              <p:cNvPr id="120" name="Textfeld 119">
                <a:extLst>
                  <a:ext uri="{FF2B5EF4-FFF2-40B4-BE49-F238E27FC236}">
                    <a16:creationId xmlns:a16="http://schemas.microsoft.com/office/drawing/2014/main" id="{4569A34B-5D09-E566-975E-3983756E559E}"/>
                  </a:ext>
                </a:extLst>
              </p:cNvPr>
              <p:cNvSpPr txBox="1"/>
              <p:nvPr/>
            </p:nvSpPr>
            <p:spPr>
              <a:xfrm>
                <a:off x="6095720" y="548923"/>
                <a:ext cx="13975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14:00</a:t>
                </a:r>
              </a:p>
            </p:txBody>
          </p:sp>
          <p:pic>
            <p:nvPicPr>
              <p:cNvPr id="121" name="Grafik 120" descr="Ein Bild, das Rahmen, Schwarzweiß enthält.&#10;&#10;Automatisch generierte Beschreibung mit mittlerer Zuverlässigkeit">
                <a:extLst>
                  <a:ext uri="{FF2B5EF4-FFF2-40B4-BE49-F238E27FC236}">
                    <a16:creationId xmlns:a16="http://schemas.microsoft.com/office/drawing/2014/main" id="{7CD1F9A4-D432-27D7-5EE5-EEE4433C6F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529867" y="0"/>
                <a:ext cx="3460016" cy="6858000"/>
              </a:xfrm>
              <a:prstGeom prst="rect">
                <a:avLst/>
              </a:prstGeom>
            </p:spPr>
          </p:pic>
          <p:sp>
            <p:nvSpPr>
              <p:cNvPr id="122" name="Textfeld 121">
                <a:extLst>
                  <a:ext uri="{FF2B5EF4-FFF2-40B4-BE49-F238E27FC236}">
                    <a16:creationId xmlns:a16="http://schemas.microsoft.com/office/drawing/2014/main" id="{F021B4D5-00AF-74DD-FFAA-1B4A2F4547D2}"/>
                  </a:ext>
                </a:extLst>
              </p:cNvPr>
              <p:cNvSpPr txBox="1"/>
              <p:nvPr/>
            </p:nvSpPr>
            <p:spPr>
              <a:xfrm>
                <a:off x="8927604" y="1047135"/>
                <a:ext cx="2669458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de-DE" dirty="0"/>
                  <a:t>Ich fühle mich traurig.</a:t>
                </a:r>
              </a:p>
              <a:p>
                <a:pPr marL="342900" indent="-342900">
                  <a:buAutoNum type="arabicPeriod"/>
                </a:pPr>
                <a:endParaRPr lang="de-DE" dirty="0"/>
              </a:p>
              <a:p>
                <a:pPr marL="342900" indent="-342900">
                  <a:buAutoNum type="arabicPeriod"/>
                </a:pPr>
                <a:endParaRPr lang="de-DE" dirty="0"/>
              </a:p>
              <a:p>
                <a:pPr marL="342900" indent="-342900">
                  <a:buAutoNum type="arabicPeriod"/>
                </a:pPr>
                <a:endParaRPr lang="de-DE" dirty="0"/>
              </a:p>
              <a:p>
                <a:pPr marL="342900" indent="-342900">
                  <a:buAutoNum type="arabicPeriod"/>
                </a:pPr>
                <a:endParaRPr lang="de-DE" dirty="0"/>
              </a:p>
              <a:p>
                <a:pPr marL="342900" indent="-342900">
                  <a:buAutoNum type="arabicPeriod"/>
                </a:pPr>
                <a:r>
                  <a:rPr lang="de-DE" dirty="0"/>
                  <a:t>Ich fühle mich müde.</a:t>
                </a:r>
              </a:p>
              <a:p>
                <a:pPr marL="342900" indent="-342900">
                  <a:buAutoNum type="arabicPeriod"/>
                </a:pPr>
                <a:endParaRPr lang="de-DE" dirty="0"/>
              </a:p>
              <a:p>
                <a:pPr marL="342900" indent="-342900">
                  <a:buAutoNum type="arabicPeriod"/>
                </a:pPr>
                <a:endParaRPr lang="de-DE" dirty="0"/>
              </a:p>
              <a:p>
                <a:pPr marL="342900" indent="-342900">
                  <a:buAutoNum type="arabicPeriod"/>
                </a:pPr>
                <a:endParaRPr lang="de-DE" dirty="0"/>
              </a:p>
              <a:p>
                <a:pPr marL="342900" indent="-342900">
                  <a:buAutoNum type="arabicPeriod"/>
                </a:pPr>
                <a:endParaRPr lang="de-DE" dirty="0"/>
              </a:p>
              <a:p>
                <a:pPr marL="342900" indent="-342900">
                  <a:buAutoNum type="arabicPeriod"/>
                </a:pPr>
                <a:r>
                  <a:rPr lang="de-DE" dirty="0"/>
                  <a:t>Ich bin nervös.</a:t>
                </a:r>
              </a:p>
              <a:p>
                <a:pPr marL="342900" indent="-342900">
                  <a:buAutoNum type="arabicPeriod"/>
                </a:pPr>
                <a:endParaRPr lang="de-DE" dirty="0"/>
              </a:p>
              <a:p>
                <a:pPr marL="342900" indent="-342900">
                  <a:buAutoNum type="arabicPeriod"/>
                </a:pPr>
                <a:endParaRPr lang="de-DE" dirty="0"/>
              </a:p>
              <a:p>
                <a:pPr marL="342900" indent="-342900">
                  <a:buAutoNum type="arabicPeriod"/>
                </a:pPr>
                <a:endParaRPr lang="de-DE" dirty="0"/>
              </a:p>
              <a:p>
                <a:pPr marL="342900" indent="-342900">
                  <a:buAutoNum type="arabicPeriod"/>
                </a:pPr>
                <a:endParaRPr lang="de-DE" dirty="0"/>
              </a:p>
              <a:p>
                <a:pPr marL="342900" indent="-342900">
                  <a:buAutoNum type="arabicPeriod"/>
                </a:pPr>
                <a:r>
                  <a:rPr lang="de-DE" dirty="0"/>
                  <a:t>Ich bin entspannt.</a:t>
                </a:r>
              </a:p>
            </p:txBody>
          </p:sp>
          <p:sp>
            <p:nvSpPr>
              <p:cNvPr id="123" name="Abgerundetes Rechteck 122">
                <a:extLst>
                  <a:ext uri="{FF2B5EF4-FFF2-40B4-BE49-F238E27FC236}">
                    <a16:creationId xmlns:a16="http://schemas.microsoft.com/office/drawing/2014/main" id="{49DB159B-6CD5-E58F-17DB-FB6EB5404EEE}"/>
                  </a:ext>
                </a:extLst>
              </p:cNvPr>
              <p:cNvSpPr/>
              <p:nvPr/>
            </p:nvSpPr>
            <p:spPr>
              <a:xfrm>
                <a:off x="9096972" y="1710813"/>
                <a:ext cx="294967" cy="29496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4" name="Abgerundetes Rechteck 123">
                <a:extLst>
                  <a:ext uri="{FF2B5EF4-FFF2-40B4-BE49-F238E27FC236}">
                    <a16:creationId xmlns:a16="http://schemas.microsoft.com/office/drawing/2014/main" id="{3FDA03D7-560C-7AD1-783D-42760C8A0165}"/>
                  </a:ext>
                </a:extLst>
              </p:cNvPr>
              <p:cNvSpPr/>
              <p:nvPr/>
            </p:nvSpPr>
            <p:spPr>
              <a:xfrm>
                <a:off x="9590808" y="1710813"/>
                <a:ext cx="294967" cy="29496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5" name="Abgerundetes Rechteck 124">
                <a:extLst>
                  <a:ext uri="{FF2B5EF4-FFF2-40B4-BE49-F238E27FC236}">
                    <a16:creationId xmlns:a16="http://schemas.microsoft.com/office/drawing/2014/main" id="{B52B5224-B1EE-E43F-D94C-80A44B31BE1B}"/>
                  </a:ext>
                </a:extLst>
              </p:cNvPr>
              <p:cNvSpPr/>
              <p:nvPr/>
            </p:nvSpPr>
            <p:spPr>
              <a:xfrm>
                <a:off x="10107707" y="1710813"/>
                <a:ext cx="294967" cy="29496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6" name="Abgerundetes Rechteck 125">
                <a:extLst>
                  <a:ext uri="{FF2B5EF4-FFF2-40B4-BE49-F238E27FC236}">
                    <a16:creationId xmlns:a16="http://schemas.microsoft.com/office/drawing/2014/main" id="{1CD1FAB8-C0CA-FDE5-415C-D3BC128B048D}"/>
                  </a:ext>
                </a:extLst>
              </p:cNvPr>
              <p:cNvSpPr/>
              <p:nvPr/>
            </p:nvSpPr>
            <p:spPr>
              <a:xfrm>
                <a:off x="10624606" y="1710813"/>
                <a:ext cx="294967" cy="29496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7" name="Abgerundetes Rechteck 126">
                <a:extLst>
                  <a:ext uri="{FF2B5EF4-FFF2-40B4-BE49-F238E27FC236}">
                    <a16:creationId xmlns:a16="http://schemas.microsoft.com/office/drawing/2014/main" id="{216E750A-43B6-8C86-0513-8DDF7FB13EAC}"/>
                  </a:ext>
                </a:extLst>
              </p:cNvPr>
              <p:cNvSpPr/>
              <p:nvPr/>
            </p:nvSpPr>
            <p:spPr>
              <a:xfrm>
                <a:off x="11135886" y="1710813"/>
                <a:ext cx="294967" cy="29496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8" name="Abgerundetes Rechteck 127">
                <a:extLst>
                  <a:ext uri="{FF2B5EF4-FFF2-40B4-BE49-F238E27FC236}">
                    <a16:creationId xmlns:a16="http://schemas.microsoft.com/office/drawing/2014/main" id="{9A17B91A-9DA6-DF10-FF9B-09B57DE80848}"/>
                  </a:ext>
                </a:extLst>
              </p:cNvPr>
              <p:cNvSpPr/>
              <p:nvPr/>
            </p:nvSpPr>
            <p:spPr>
              <a:xfrm>
                <a:off x="9096972" y="3052916"/>
                <a:ext cx="294967" cy="29496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9" name="Abgerundetes Rechteck 128">
                <a:extLst>
                  <a:ext uri="{FF2B5EF4-FFF2-40B4-BE49-F238E27FC236}">
                    <a16:creationId xmlns:a16="http://schemas.microsoft.com/office/drawing/2014/main" id="{138F749E-2F13-D2BA-704E-C7CD194F9041}"/>
                  </a:ext>
                </a:extLst>
              </p:cNvPr>
              <p:cNvSpPr/>
              <p:nvPr/>
            </p:nvSpPr>
            <p:spPr>
              <a:xfrm>
                <a:off x="9590808" y="3052916"/>
                <a:ext cx="294967" cy="29496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0" name="Abgerundetes Rechteck 129">
                <a:extLst>
                  <a:ext uri="{FF2B5EF4-FFF2-40B4-BE49-F238E27FC236}">
                    <a16:creationId xmlns:a16="http://schemas.microsoft.com/office/drawing/2014/main" id="{56191E06-1AD7-49AC-7CB2-6FB6887FF0A1}"/>
                  </a:ext>
                </a:extLst>
              </p:cNvPr>
              <p:cNvSpPr/>
              <p:nvPr/>
            </p:nvSpPr>
            <p:spPr>
              <a:xfrm>
                <a:off x="10107707" y="3052916"/>
                <a:ext cx="294967" cy="29496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1" name="Abgerundetes Rechteck 130">
                <a:extLst>
                  <a:ext uri="{FF2B5EF4-FFF2-40B4-BE49-F238E27FC236}">
                    <a16:creationId xmlns:a16="http://schemas.microsoft.com/office/drawing/2014/main" id="{09D27D0D-8FFA-19A2-41ED-C2A2ECC156EC}"/>
                  </a:ext>
                </a:extLst>
              </p:cNvPr>
              <p:cNvSpPr/>
              <p:nvPr/>
            </p:nvSpPr>
            <p:spPr>
              <a:xfrm>
                <a:off x="10624606" y="3052916"/>
                <a:ext cx="294967" cy="29496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2" name="Abgerundetes Rechteck 131">
                <a:extLst>
                  <a:ext uri="{FF2B5EF4-FFF2-40B4-BE49-F238E27FC236}">
                    <a16:creationId xmlns:a16="http://schemas.microsoft.com/office/drawing/2014/main" id="{C2E46B3E-E609-4483-5C81-0EC23F3533B4}"/>
                  </a:ext>
                </a:extLst>
              </p:cNvPr>
              <p:cNvSpPr/>
              <p:nvPr/>
            </p:nvSpPr>
            <p:spPr>
              <a:xfrm>
                <a:off x="11135886" y="3052916"/>
                <a:ext cx="294967" cy="29496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3" name="Abgerundetes Rechteck 132">
                <a:extLst>
                  <a:ext uri="{FF2B5EF4-FFF2-40B4-BE49-F238E27FC236}">
                    <a16:creationId xmlns:a16="http://schemas.microsoft.com/office/drawing/2014/main" id="{4EE474F3-F390-F082-D2EE-896456E3EE58}"/>
                  </a:ext>
                </a:extLst>
              </p:cNvPr>
              <p:cNvSpPr/>
              <p:nvPr/>
            </p:nvSpPr>
            <p:spPr>
              <a:xfrm>
                <a:off x="9101656" y="4395019"/>
                <a:ext cx="294967" cy="29496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4" name="Abgerundetes Rechteck 133">
                <a:extLst>
                  <a:ext uri="{FF2B5EF4-FFF2-40B4-BE49-F238E27FC236}">
                    <a16:creationId xmlns:a16="http://schemas.microsoft.com/office/drawing/2014/main" id="{B57401B8-0C22-F134-5834-1CFE868C7A53}"/>
                  </a:ext>
                </a:extLst>
              </p:cNvPr>
              <p:cNvSpPr/>
              <p:nvPr/>
            </p:nvSpPr>
            <p:spPr>
              <a:xfrm>
                <a:off x="9595492" y="4395019"/>
                <a:ext cx="294967" cy="29496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5" name="Abgerundetes Rechteck 134">
                <a:extLst>
                  <a:ext uri="{FF2B5EF4-FFF2-40B4-BE49-F238E27FC236}">
                    <a16:creationId xmlns:a16="http://schemas.microsoft.com/office/drawing/2014/main" id="{745C8BF1-3DE9-C053-4408-20B4EC5D6041}"/>
                  </a:ext>
                </a:extLst>
              </p:cNvPr>
              <p:cNvSpPr/>
              <p:nvPr/>
            </p:nvSpPr>
            <p:spPr>
              <a:xfrm>
                <a:off x="10112391" y="4395019"/>
                <a:ext cx="294967" cy="29496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6" name="Abgerundetes Rechteck 135">
                <a:extLst>
                  <a:ext uri="{FF2B5EF4-FFF2-40B4-BE49-F238E27FC236}">
                    <a16:creationId xmlns:a16="http://schemas.microsoft.com/office/drawing/2014/main" id="{397C6CFB-7528-45A1-D156-6FCA41CC747B}"/>
                  </a:ext>
                </a:extLst>
              </p:cNvPr>
              <p:cNvSpPr/>
              <p:nvPr/>
            </p:nvSpPr>
            <p:spPr>
              <a:xfrm>
                <a:off x="10629290" y="4395019"/>
                <a:ext cx="294967" cy="29496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7" name="Abgerundetes Rechteck 136">
                <a:extLst>
                  <a:ext uri="{FF2B5EF4-FFF2-40B4-BE49-F238E27FC236}">
                    <a16:creationId xmlns:a16="http://schemas.microsoft.com/office/drawing/2014/main" id="{9675CD9F-082E-721E-CC3E-C940152358B5}"/>
                  </a:ext>
                </a:extLst>
              </p:cNvPr>
              <p:cNvSpPr/>
              <p:nvPr/>
            </p:nvSpPr>
            <p:spPr>
              <a:xfrm>
                <a:off x="11140570" y="4395019"/>
                <a:ext cx="294967" cy="29496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8" name="Abgerundetes Rechteck 137">
                <a:extLst>
                  <a:ext uri="{FF2B5EF4-FFF2-40B4-BE49-F238E27FC236}">
                    <a16:creationId xmlns:a16="http://schemas.microsoft.com/office/drawing/2014/main" id="{EDB4D6FE-8553-A6CA-47EA-5B9971FA9EF4}"/>
                  </a:ext>
                </a:extLst>
              </p:cNvPr>
              <p:cNvSpPr/>
              <p:nvPr/>
            </p:nvSpPr>
            <p:spPr>
              <a:xfrm>
                <a:off x="9096972" y="5835200"/>
                <a:ext cx="294967" cy="29496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9" name="Abgerundetes Rechteck 138">
                <a:extLst>
                  <a:ext uri="{FF2B5EF4-FFF2-40B4-BE49-F238E27FC236}">
                    <a16:creationId xmlns:a16="http://schemas.microsoft.com/office/drawing/2014/main" id="{031501A9-7268-6B2A-C4FB-11872DEBF7C7}"/>
                  </a:ext>
                </a:extLst>
              </p:cNvPr>
              <p:cNvSpPr/>
              <p:nvPr/>
            </p:nvSpPr>
            <p:spPr>
              <a:xfrm>
                <a:off x="9590808" y="5835200"/>
                <a:ext cx="294967" cy="29496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0" name="Abgerundetes Rechteck 139">
                <a:extLst>
                  <a:ext uri="{FF2B5EF4-FFF2-40B4-BE49-F238E27FC236}">
                    <a16:creationId xmlns:a16="http://schemas.microsoft.com/office/drawing/2014/main" id="{1C2702B9-EA4E-4AB2-8720-FEC6FE5B142D}"/>
                  </a:ext>
                </a:extLst>
              </p:cNvPr>
              <p:cNvSpPr/>
              <p:nvPr/>
            </p:nvSpPr>
            <p:spPr>
              <a:xfrm>
                <a:off x="10107707" y="5835200"/>
                <a:ext cx="294967" cy="29496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1" name="Abgerundetes Rechteck 140">
                <a:extLst>
                  <a:ext uri="{FF2B5EF4-FFF2-40B4-BE49-F238E27FC236}">
                    <a16:creationId xmlns:a16="http://schemas.microsoft.com/office/drawing/2014/main" id="{ACCC42B6-3BF2-D322-8BF8-3E442D66BD95}"/>
                  </a:ext>
                </a:extLst>
              </p:cNvPr>
              <p:cNvSpPr/>
              <p:nvPr/>
            </p:nvSpPr>
            <p:spPr>
              <a:xfrm>
                <a:off x="10624606" y="5835200"/>
                <a:ext cx="294967" cy="29496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2" name="Abgerundetes Rechteck 141">
                <a:extLst>
                  <a:ext uri="{FF2B5EF4-FFF2-40B4-BE49-F238E27FC236}">
                    <a16:creationId xmlns:a16="http://schemas.microsoft.com/office/drawing/2014/main" id="{1C6F9A3C-78F4-9974-855F-7978D134370E}"/>
                  </a:ext>
                </a:extLst>
              </p:cNvPr>
              <p:cNvSpPr/>
              <p:nvPr/>
            </p:nvSpPr>
            <p:spPr>
              <a:xfrm>
                <a:off x="11135886" y="5835200"/>
                <a:ext cx="294967" cy="29496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43" name="Grafik 142" descr="Uhr mit einfarbiger Füllung">
                <a:extLst>
                  <a:ext uri="{FF2B5EF4-FFF2-40B4-BE49-F238E27FC236}">
                    <a16:creationId xmlns:a16="http://schemas.microsoft.com/office/drawing/2014/main" id="{7359C86A-89A0-A73E-DE93-4533A63D98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694013" y="481191"/>
                <a:ext cx="449212" cy="449212"/>
              </a:xfrm>
              <a:prstGeom prst="rect">
                <a:avLst/>
              </a:prstGeom>
            </p:spPr>
          </p:pic>
          <p:sp>
            <p:nvSpPr>
              <p:cNvPr id="144" name="Textfeld 143">
                <a:extLst>
                  <a:ext uri="{FF2B5EF4-FFF2-40B4-BE49-F238E27FC236}">
                    <a16:creationId xmlns:a16="http://schemas.microsoft.com/office/drawing/2014/main" id="{A5C0C901-0468-9DA1-6602-A404422D104F}"/>
                  </a:ext>
                </a:extLst>
              </p:cNvPr>
              <p:cNvSpPr txBox="1"/>
              <p:nvPr/>
            </p:nvSpPr>
            <p:spPr>
              <a:xfrm>
                <a:off x="10122841" y="548923"/>
                <a:ext cx="13975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20:00</a:t>
                </a:r>
              </a:p>
            </p:txBody>
          </p:sp>
        </p:grpSp>
        <p:cxnSp>
          <p:nvCxnSpPr>
            <p:cNvPr id="147" name="Gerade Verbindung mit Pfeil 146">
              <a:extLst>
                <a:ext uri="{FF2B5EF4-FFF2-40B4-BE49-F238E27FC236}">
                  <a16:creationId xmlns:a16="http://schemas.microsoft.com/office/drawing/2014/main" id="{3E4B1462-FA25-B5A4-E04D-0EC97559EFC2}"/>
                </a:ext>
              </a:extLst>
            </p:cNvPr>
            <p:cNvCxnSpPr>
              <a:stCxn id="3" idx="3"/>
            </p:cNvCxnSpPr>
            <p:nvPr/>
          </p:nvCxnSpPr>
          <p:spPr>
            <a:xfrm>
              <a:off x="3731421" y="3429000"/>
              <a:ext cx="7713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Gerade Verbindung mit Pfeil 148">
              <a:extLst>
                <a:ext uri="{FF2B5EF4-FFF2-40B4-BE49-F238E27FC236}">
                  <a16:creationId xmlns:a16="http://schemas.microsoft.com/office/drawing/2014/main" id="{436A3EB0-DC90-0D4F-5EB2-16573EC7DD11}"/>
                </a:ext>
              </a:extLst>
            </p:cNvPr>
            <p:cNvCxnSpPr>
              <a:stCxn id="97" idx="3"/>
              <a:endCxn id="121" idx="1"/>
            </p:cNvCxnSpPr>
            <p:nvPr/>
          </p:nvCxnSpPr>
          <p:spPr>
            <a:xfrm>
              <a:off x="7962762" y="3429000"/>
              <a:ext cx="56710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05591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57AE9-A326-A666-4B37-B28B79FEE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1FB8A53-65B5-CFE4-0D91-AC43CD70B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727" y="1162050"/>
            <a:ext cx="4876800" cy="4533900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9DD89CA-BFA9-BBFE-83B1-C4D37777547E}"/>
              </a:ext>
            </a:extLst>
          </p:cNvPr>
          <p:cNvGrpSpPr/>
          <p:nvPr/>
        </p:nvGrpSpPr>
        <p:grpSpPr>
          <a:xfrm>
            <a:off x="6976533" y="723973"/>
            <a:ext cx="2692400" cy="1761681"/>
            <a:chOff x="5486400" y="1388532"/>
            <a:chExt cx="2692400" cy="1761681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C5F61BC0-D009-6AB9-A2FE-A24F57A8EB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2753" t="7901" r="2295" b="72542"/>
            <a:stretch/>
          </p:blipFill>
          <p:spPr>
            <a:xfrm>
              <a:off x="5486400" y="1388532"/>
              <a:ext cx="2692400" cy="1341221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7BE86E7-066F-7964-BC79-3578BE6771F0}"/>
                </a:ext>
              </a:extLst>
            </p:cNvPr>
            <p:cNvSpPr/>
            <p:nvPr/>
          </p:nvSpPr>
          <p:spPr>
            <a:xfrm>
              <a:off x="5602997" y="1566582"/>
              <a:ext cx="1095935" cy="11900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8F094761-896A-AA06-6F6C-AA055D5D4E6C}"/>
                </a:ext>
              </a:extLst>
            </p:cNvPr>
            <p:cNvSpPr/>
            <p:nvPr/>
          </p:nvSpPr>
          <p:spPr>
            <a:xfrm>
              <a:off x="5763561" y="2008095"/>
              <a:ext cx="1095935" cy="6673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4FF2F07F-A9DD-7688-969A-8E7A4D7DD287}"/>
                </a:ext>
              </a:extLst>
            </p:cNvPr>
            <p:cNvSpPr/>
            <p:nvPr/>
          </p:nvSpPr>
          <p:spPr>
            <a:xfrm>
              <a:off x="5919698" y="2173191"/>
              <a:ext cx="1095935" cy="6673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F001C7BA-44F2-A330-5BC9-846C2BF31E44}"/>
                </a:ext>
              </a:extLst>
            </p:cNvPr>
            <p:cNvSpPr/>
            <p:nvPr/>
          </p:nvSpPr>
          <p:spPr>
            <a:xfrm>
              <a:off x="6069111" y="2323717"/>
              <a:ext cx="1095935" cy="6673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B1DA74B8-A1CA-B279-CEF8-CE7086894B0F}"/>
                </a:ext>
              </a:extLst>
            </p:cNvPr>
            <p:cNvSpPr/>
            <p:nvPr/>
          </p:nvSpPr>
          <p:spPr>
            <a:xfrm>
              <a:off x="6228235" y="2482841"/>
              <a:ext cx="1095935" cy="6673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20" name="Grafik 19">
            <a:extLst>
              <a:ext uri="{FF2B5EF4-FFF2-40B4-BE49-F238E27FC236}">
                <a16:creationId xmlns:a16="http://schemas.microsoft.com/office/drawing/2014/main" id="{8233597D-132C-73FA-B6CE-E9265BD9AA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753" t="7901" r="2295" b="37037"/>
          <a:stretch/>
        </p:blipFill>
        <p:spPr>
          <a:xfrm>
            <a:off x="6976533" y="2336799"/>
            <a:ext cx="2692400" cy="3776133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9641F9CB-B7AA-3E53-E631-9AD583C2B8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051" t="23858" r="21258" b="72150"/>
          <a:stretch/>
        </p:blipFill>
        <p:spPr>
          <a:xfrm>
            <a:off x="7104281" y="1818282"/>
            <a:ext cx="614087" cy="27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455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C23E1-A1B7-CC14-31CF-0C33FE738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AD394DD-9934-F372-EA88-63C913DFDF62}"/>
              </a:ext>
            </a:extLst>
          </p:cNvPr>
          <p:cNvGrpSpPr/>
          <p:nvPr/>
        </p:nvGrpSpPr>
        <p:grpSpPr>
          <a:xfrm>
            <a:off x="4595940" y="1667319"/>
            <a:ext cx="3933205" cy="2920447"/>
            <a:chOff x="6976533" y="723973"/>
            <a:chExt cx="2692400" cy="1761681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5909A5EE-9391-4A9C-57AC-24C97844D2DD}"/>
                </a:ext>
              </a:extLst>
            </p:cNvPr>
            <p:cNvGrpSpPr/>
            <p:nvPr/>
          </p:nvGrpSpPr>
          <p:grpSpPr>
            <a:xfrm>
              <a:off x="6976533" y="723973"/>
              <a:ext cx="2692400" cy="1761681"/>
              <a:chOff x="5486400" y="1388532"/>
              <a:chExt cx="2692400" cy="1761681"/>
            </a:xfrm>
          </p:grpSpPr>
          <p:pic>
            <p:nvPicPr>
              <p:cNvPr id="10" name="Grafik 9">
                <a:extLst>
                  <a:ext uri="{FF2B5EF4-FFF2-40B4-BE49-F238E27FC236}">
                    <a16:creationId xmlns:a16="http://schemas.microsoft.com/office/drawing/2014/main" id="{3BC6240A-6645-277C-93C1-571504B691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2753" t="7901" r="2295" b="72542"/>
              <a:stretch/>
            </p:blipFill>
            <p:spPr>
              <a:xfrm>
                <a:off x="5486400" y="1388532"/>
                <a:ext cx="2692400" cy="1341221"/>
              </a:xfrm>
              <a:prstGeom prst="rect">
                <a:avLst/>
              </a:prstGeom>
            </p:spPr>
          </p:pic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44579751-FCD4-4F32-977C-B553284768C5}"/>
                  </a:ext>
                </a:extLst>
              </p:cNvPr>
              <p:cNvSpPr/>
              <p:nvPr/>
            </p:nvSpPr>
            <p:spPr>
              <a:xfrm>
                <a:off x="5602997" y="1566582"/>
                <a:ext cx="1095935" cy="11900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EDA423AE-A9C6-F6C3-87B1-0908AFA67014}"/>
                  </a:ext>
                </a:extLst>
              </p:cNvPr>
              <p:cNvSpPr/>
              <p:nvPr/>
            </p:nvSpPr>
            <p:spPr>
              <a:xfrm>
                <a:off x="5763561" y="2008095"/>
                <a:ext cx="1095935" cy="6673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3BC38C93-618F-250C-253F-A6CCE13FCD8F}"/>
                  </a:ext>
                </a:extLst>
              </p:cNvPr>
              <p:cNvSpPr/>
              <p:nvPr/>
            </p:nvSpPr>
            <p:spPr>
              <a:xfrm>
                <a:off x="5919698" y="2173191"/>
                <a:ext cx="1095935" cy="6673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21E7D00E-44FB-90AF-4830-C6BE6B7C0D8D}"/>
                  </a:ext>
                </a:extLst>
              </p:cNvPr>
              <p:cNvSpPr/>
              <p:nvPr/>
            </p:nvSpPr>
            <p:spPr>
              <a:xfrm>
                <a:off x="6069111" y="2323717"/>
                <a:ext cx="1095935" cy="6673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FA7E1241-4CC2-0614-2C2D-AE21D3F67143}"/>
                  </a:ext>
                </a:extLst>
              </p:cNvPr>
              <p:cNvSpPr/>
              <p:nvPr/>
            </p:nvSpPr>
            <p:spPr>
              <a:xfrm>
                <a:off x="6228235" y="2482841"/>
                <a:ext cx="1095935" cy="6673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071E6C6B-F3D0-D58F-9BB6-37E182A1B6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3051" t="23858" r="21258" b="72150"/>
            <a:stretch/>
          </p:blipFill>
          <p:spPr>
            <a:xfrm>
              <a:off x="7104281" y="1818282"/>
              <a:ext cx="614087" cy="2738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02138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FD382-AF4B-54C7-4793-9B8B9E4E0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900A241-E417-0017-F1FC-555DA03EF7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53" t="7901" r="2295" b="70771"/>
          <a:stretch/>
        </p:blipFill>
        <p:spPr>
          <a:xfrm>
            <a:off x="4745421" y="2273737"/>
            <a:ext cx="3819926" cy="207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200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B6E75-9B0F-CAA1-FD6B-15885B53A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CF4F951-810B-BB54-629C-DA2373F900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53" t="28605" r="2295" b="35749"/>
          <a:stretch/>
        </p:blipFill>
        <p:spPr>
          <a:xfrm>
            <a:off x="4855780" y="1694794"/>
            <a:ext cx="3819926" cy="346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706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C966D-921A-745D-5842-9227E377B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47014D8-33BF-F1C6-D6DF-930A6717C334}"/>
              </a:ext>
            </a:extLst>
          </p:cNvPr>
          <p:cNvGrpSpPr/>
          <p:nvPr/>
        </p:nvGrpSpPr>
        <p:grpSpPr>
          <a:xfrm>
            <a:off x="1213727" y="723973"/>
            <a:ext cx="8827740" cy="5896960"/>
            <a:chOff x="1213727" y="723973"/>
            <a:chExt cx="8827740" cy="5896960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60170102-6D09-8510-69B3-6B583B622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3727" y="1162050"/>
              <a:ext cx="4876800" cy="4533900"/>
            </a:xfrm>
            <a:prstGeom prst="rect">
              <a:avLst/>
            </a:prstGeom>
          </p:spPr>
        </p:pic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2A4ABD88-4D68-88A6-5726-8555AD09AFBB}"/>
                </a:ext>
              </a:extLst>
            </p:cNvPr>
            <p:cNvGrpSpPr/>
            <p:nvPr/>
          </p:nvGrpSpPr>
          <p:grpSpPr>
            <a:xfrm>
              <a:off x="6976533" y="723973"/>
              <a:ext cx="2692400" cy="1761681"/>
              <a:chOff x="5486400" y="1388532"/>
              <a:chExt cx="2692400" cy="1761681"/>
            </a:xfrm>
          </p:grpSpPr>
          <p:pic>
            <p:nvPicPr>
              <p:cNvPr id="10" name="Grafik 9">
                <a:extLst>
                  <a:ext uri="{FF2B5EF4-FFF2-40B4-BE49-F238E27FC236}">
                    <a16:creationId xmlns:a16="http://schemas.microsoft.com/office/drawing/2014/main" id="{F225AA9C-2429-9702-8DE5-0DED8FC868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2753" t="7901" r="2295" b="72542"/>
              <a:stretch/>
            </p:blipFill>
            <p:spPr>
              <a:xfrm>
                <a:off x="5486400" y="1388532"/>
                <a:ext cx="2692400" cy="1341221"/>
              </a:xfrm>
              <a:prstGeom prst="rect">
                <a:avLst/>
              </a:prstGeom>
            </p:spPr>
          </p:pic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B5D357D7-283D-EE1D-55B4-5E1E60FEFB72}"/>
                  </a:ext>
                </a:extLst>
              </p:cNvPr>
              <p:cNvSpPr/>
              <p:nvPr/>
            </p:nvSpPr>
            <p:spPr>
              <a:xfrm>
                <a:off x="5602997" y="1566582"/>
                <a:ext cx="1095935" cy="11900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91CF948B-DFA1-3F77-4524-A6450E6363DC}"/>
                  </a:ext>
                </a:extLst>
              </p:cNvPr>
              <p:cNvSpPr/>
              <p:nvPr/>
            </p:nvSpPr>
            <p:spPr>
              <a:xfrm>
                <a:off x="5763561" y="2008095"/>
                <a:ext cx="1095935" cy="6673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DD25F093-03C9-D486-9EB3-879408284C51}"/>
                  </a:ext>
                </a:extLst>
              </p:cNvPr>
              <p:cNvSpPr/>
              <p:nvPr/>
            </p:nvSpPr>
            <p:spPr>
              <a:xfrm>
                <a:off x="5919698" y="2173191"/>
                <a:ext cx="1095935" cy="6673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DC662633-24F6-2473-574D-5A25B4E98F60}"/>
                  </a:ext>
                </a:extLst>
              </p:cNvPr>
              <p:cNvSpPr/>
              <p:nvPr/>
            </p:nvSpPr>
            <p:spPr>
              <a:xfrm>
                <a:off x="6069111" y="2323717"/>
                <a:ext cx="1095935" cy="6673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89350FEA-DE10-2C1E-3615-D14D98D9CF58}"/>
                  </a:ext>
                </a:extLst>
              </p:cNvPr>
              <p:cNvSpPr/>
              <p:nvPr/>
            </p:nvSpPr>
            <p:spPr>
              <a:xfrm>
                <a:off x="6228235" y="2482841"/>
                <a:ext cx="1095935" cy="6673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1E391B8C-F83B-F585-8A1F-FC908B40C8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2753" t="7901" r="2295" b="37037"/>
            <a:stretch/>
          </p:blipFill>
          <p:spPr>
            <a:xfrm>
              <a:off x="6976533" y="2336799"/>
              <a:ext cx="2692400" cy="3776133"/>
            </a:xfrm>
            <a:prstGeom prst="rect">
              <a:avLst/>
            </a:prstGeom>
          </p:spPr>
        </p:pic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38E39FDA-9222-17B6-8AEF-10D94D951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3051" t="23858" r="21258" b="72150"/>
            <a:stretch/>
          </p:blipFill>
          <p:spPr>
            <a:xfrm>
              <a:off x="7104281" y="1818282"/>
              <a:ext cx="614087" cy="273806"/>
            </a:xfrm>
            <a:prstGeom prst="rect">
              <a:avLst/>
            </a:prstGeom>
          </p:spPr>
        </p:pic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A9F7704D-D2AB-31E9-5204-CAFE03D5A3CD}"/>
                </a:ext>
              </a:extLst>
            </p:cNvPr>
            <p:cNvSpPr/>
            <p:nvPr/>
          </p:nvSpPr>
          <p:spPr>
            <a:xfrm>
              <a:off x="6705600" y="2176004"/>
              <a:ext cx="3335867" cy="4444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0FC7A0D1-4A49-4CBD-89E7-32E6182CA946}"/>
                </a:ext>
              </a:extLst>
            </p:cNvPr>
            <p:cNvSpPr/>
            <p:nvPr/>
          </p:nvSpPr>
          <p:spPr>
            <a:xfrm rot="13798821">
              <a:off x="4963776" y="1016837"/>
              <a:ext cx="457200" cy="17945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Pfeil nach rechts 4">
              <a:extLst>
                <a:ext uri="{FF2B5EF4-FFF2-40B4-BE49-F238E27FC236}">
                  <a16:creationId xmlns:a16="http://schemas.microsoft.com/office/drawing/2014/main" id="{D269C3CB-F8D4-4B54-94B1-C182DB322254}"/>
                </a:ext>
              </a:extLst>
            </p:cNvPr>
            <p:cNvSpPr/>
            <p:nvPr/>
          </p:nvSpPr>
          <p:spPr>
            <a:xfrm>
              <a:off x="6073829" y="2916621"/>
              <a:ext cx="679069" cy="512379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7447204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E6F94-8A9C-B0B8-E47C-DB6F9661D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E817B17-169C-A980-4CCE-0737F6CDD24F}"/>
              </a:ext>
            </a:extLst>
          </p:cNvPr>
          <p:cNvGrpSpPr/>
          <p:nvPr/>
        </p:nvGrpSpPr>
        <p:grpSpPr>
          <a:xfrm>
            <a:off x="1213727" y="723973"/>
            <a:ext cx="8827740" cy="5896960"/>
            <a:chOff x="1213727" y="723973"/>
            <a:chExt cx="8827740" cy="5896960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8BC14726-5A85-BE7F-91F3-F96CB0F40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3727" y="1162050"/>
              <a:ext cx="4876800" cy="4533900"/>
            </a:xfrm>
            <a:prstGeom prst="rect">
              <a:avLst/>
            </a:prstGeom>
          </p:spPr>
        </p:pic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0E6DC0BA-2F35-4C34-8610-C1183798CEC2}"/>
                </a:ext>
              </a:extLst>
            </p:cNvPr>
            <p:cNvGrpSpPr/>
            <p:nvPr/>
          </p:nvGrpSpPr>
          <p:grpSpPr>
            <a:xfrm>
              <a:off x="6976533" y="723973"/>
              <a:ext cx="2692400" cy="1761681"/>
              <a:chOff x="5486400" y="1388532"/>
              <a:chExt cx="2692400" cy="1761681"/>
            </a:xfrm>
          </p:grpSpPr>
          <p:pic>
            <p:nvPicPr>
              <p:cNvPr id="10" name="Grafik 9">
                <a:extLst>
                  <a:ext uri="{FF2B5EF4-FFF2-40B4-BE49-F238E27FC236}">
                    <a16:creationId xmlns:a16="http://schemas.microsoft.com/office/drawing/2014/main" id="{66B121BA-C0F9-30F5-E6A7-48AE3B62EB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2753" t="7901" r="2295" b="72542"/>
              <a:stretch/>
            </p:blipFill>
            <p:spPr>
              <a:xfrm>
                <a:off x="5486400" y="1388532"/>
                <a:ext cx="2692400" cy="1341221"/>
              </a:xfrm>
              <a:prstGeom prst="rect">
                <a:avLst/>
              </a:prstGeom>
            </p:spPr>
          </p:pic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4D64E70A-EBF7-CF2A-E372-601BB177635A}"/>
                  </a:ext>
                </a:extLst>
              </p:cNvPr>
              <p:cNvSpPr/>
              <p:nvPr/>
            </p:nvSpPr>
            <p:spPr>
              <a:xfrm>
                <a:off x="5602997" y="1566582"/>
                <a:ext cx="1095935" cy="11900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9CACE0A7-1569-F962-16EF-A09B50E41DF0}"/>
                  </a:ext>
                </a:extLst>
              </p:cNvPr>
              <p:cNvSpPr/>
              <p:nvPr/>
            </p:nvSpPr>
            <p:spPr>
              <a:xfrm>
                <a:off x="5763561" y="2008095"/>
                <a:ext cx="1095935" cy="6673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EAED4146-41AE-47B6-6ECA-731E078283ED}"/>
                  </a:ext>
                </a:extLst>
              </p:cNvPr>
              <p:cNvSpPr/>
              <p:nvPr/>
            </p:nvSpPr>
            <p:spPr>
              <a:xfrm>
                <a:off x="5919698" y="2173191"/>
                <a:ext cx="1095935" cy="6673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79C89AC3-B945-36F2-00FB-482FC9C25D4B}"/>
                  </a:ext>
                </a:extLst>
              </p:cNvPr>
              <p:cNvSpPr/>
              <p:nvPr/>
            </p:nvSpPr>
            <p:spPr>
              <a:xfrm>
                <a:off x="6069111" y="2323717"/>
                <a:ext cx="1095935" cy="6673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B799F903-EBB0-916F-DE3E-20D9EA93D9BC}"/>
                  </a:ext>
                </a:extLst>
              </p:cNvPr>
              <p:cNvSpPr/>
              <p:nvPr/>
            </p:nvSpPr>
            <p:spPr>
              <a:xfrm>
                <a:off x="6228235" y="2482841"/>
                <a:ext cx="1095935" cy="6673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39FF0777-FE54-D69A-F81E-7C69D0E482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2753" t="7901" r="2295" b="37037"/>
            <a:stretch/>
          </p:blipFill>
          <p:spPr>
            <a:xfrm>
              <a:off x="6976533" y="2336799"/>
              <a:ext cx="2692400" cy="3776133"/>
            </a:xfrm>
            <a:prstGeom prst="rect">
              <a:avLst/>
            </a:prstGeom>
          </p:spPr>
        </p:pic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164BDE07-9594-521B-E81D-B73B560B91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3051" t="23858" r="21258" b="72150"/>
            <a:stretch/>
          </p:blipFill>
          <p:spPr>
            <a:xfrm>
              <a:off x="7104281" y="1818282"/>
              <a:ext cx="614087" cy="273806"/>
            </a:xfrm>
            <a:prstGeom prst="rect">
              <a:avLst/>
            </a:prstGeom>
          </p:spPr>
        </p:pic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C357922B-3706-F88E-7771-0DD2E0204D3B}"/>
                </a:ext>
              </a:extLst>
            </p:cNvPr>
            <p:cNvSpPr/>
            <p:nvPr/>
          </p:nvSpPr>
          <p:spPr>
            <a:xfrm>
              <a:off x="6705600" y="3759200"/>
              <a:ext cx="3335867" cy="2861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D3077A09-450C-9984-02D9-458AC0B4725D}"/>
                </a:ext>
              </a:extLst>
            </p:cNvPr>
            <p:cNvSpPr/>
            <p:nvPr/>
          </p:nvSpPr>
          <p:spPr>
            <a:xfrm rot="13798821">
              <a:off x="4963776" y="1016837"/>
              <a:ext cx="457200" cy="17945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438F4AB-5520-E242-8876-F52CB973052B}"/>
                </a:ext>
              </a:extLst>
            </p:cNvPr>
            <p:cNvSpPr/>
            <p:nvPr/>
          </p:nvSpPr>
          <p:spPr>
            <a:xfrm rot="16200000">
              <a:off x="3116649" y="847437"/>
              <a:ext cx="457200" cy="30969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Pfeil nach rechts 5">
              <a:extLst>
                <a:ext uri="{FF2B5EF4-FFF2-40B4-BE49-F238E27FC236}">
                  <a16:creationId xmlns:a16="http://schemas.microsoft.com/office/drawing/2014/main" id="{716EA25E-E6D4-1C92-D36D-363E4808D60C}"/>
                </a:ext>
              </a:extLst>
            </p:cNvPr>
            <p:cNvSpPr/>
            <p:nvPr/>
          </p:nvSpPr>
          <p:spPr>
            <a:xfrm>
              <a:off x="6073829" y="2916621"/>
              <a:ext cx="679069" cy="512379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630638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B5BA5-0515-7746-2DA0-0C2EF4E35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AC2F8EAB-E993-2CA4-BF1C-956654572143}"/>
              </a:ext>
            </a:extLst>
          </p:cNvPr>
          <p:cNvGrpSpPr/>
          <p:nvPr/>
        </p:nvGrpSpPr>
        <p:grpSpPr>
          <a:xfrm>
            <a:off x="1213727" y="723973"/>
            <a:ext cx="8827740" cy="5896960"/>
            <a:chOff x="1213727" y="723973"/>
            <a:chExt cx="8827740" cy="5896960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76256566-253D-1AC2-EA23-443786924AA7}"/>
                </a:ext>
              </a:extLst>
            </p:cNvPr>
            <p:cNvGrpSpPr/>
            <p:nvPr/>
          </p:nvGrpSpPr>
          <p:grpSpPr>
            <a:xfrm>
              <a:off x="1213727" y="723973"/>
              <a:ext cx="8455206" cy="5388959"/>
              <a:chOff x="1213727" y="723973"/>
              <a:chExt cx="8455206" cy="5388959"/>
            </a:xfrm>
          </p:grpSpPr>
          <p:pic>
            <p:nvPicPr>
              <p:cNvPr id="2" name="Grafik 1">
                <a:extLst>
                  <a:ext uri="{FF2B5EF4-FFF2-40B4-BE49-F238E27FC236}">
                    <a16:creationId xmlns:a16="http://schemas.microsoft.com/office/drawing/2014/main" id="{2D6732AB-C8B8-44DB-F3E5-C700E4ACC7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13727" y="1162050"/>
                <a:ext cx="4876800" cy="4533900"/>
              </a:xfrm>
              <a:prstGeom prst="rect">
                <a:avLst/>
              </a:prstGeom>
            </p:spPr>
          </p:pic>
          <p:grpSp>
            <p:nvGrpSpPr>
              <p:cNvPr id="9" name="Gruppieren 8">
                <a:extLst>
                  <a:ext uri="{FF2B5EF4-FFF2-40B4-BE49-F238E27FC236}">
                    <a16:creationId xmlns:a16="http://schemas.microsoft.com/office/drawing/2014/main" id="{B3EAAEDE-B153-1524-81D6-5C797D9272F5}"/>
                  </a:ext>
                </a:extLst>
              </p:cNvPr>
              <p:cNvGrpSpPr/>
              <p:nvPr/>
            </p:nvGrpSpPr>
            <p:grpSpPr>
              <a:xfrm>
                <a:off x="6976533" y="723973"/>
                <a:ext cx="2692400" cy="1761681"/>
                <a:chOff x="5486400" y="1388532"/>
                <a:chExt cx="2692400" cy="1761681"/>
              </a:xfrm>
            </p:grpSpPr>
            <p:pic>
              <p:nvPicPr>
                <p:cNvPr id="10" name="Grafik 9">
                  <a:extLst>
                    <a:ext uri="{FF2B5EF4-FFF2-40B4-BE49-F238E27FC236}">
                      <a16:creationId xmlns:a16="http://schemas.microsoft.com/office/drawing/2014/main" id="{6ED0B499-1505-3A93-DC5E-C346963F15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2753" t="7901" r="2295" b="72542"/>
                <a:stretch/>
              </p:blipFill>
              <p:spPr>
                <a:xfrm>
                  <a:off x="5486400" y="1388532"/>
                  <a:ext cx="2692400" cy="1341221"/>
                </a:xfrm>
                <a:prstGeom prst="rect">
                  <a:avLst/>
                </a:prstGeom>
              </p:spPr>
            </p:pic>
            <p:sp>
              <p:nvSpPr>
                <p:cNvPr id="12" name="Rechteck 11">
                  <a:extLst>
                    <a:ext uri="{FF2B5EF4-FFF2-40B4-BE49-F238E27FC236}">
                      <a16:creationId xmlns:a16="http://schemas.microsoft.com/office/drawing/2014/main" id="{9362596C-9B68-154A-63FC-B35A668E6C55}"/>
                    </a:ext>
                  </a:extLst>
                </p:cNvPr>
                <p:cNvSpPr/>
                <p:nvPr/>
              </p:nvSpPr>
              <p:spPr>
                <a:xfrm>
                  <a:off x="5602997" y="1566582"/>
                  <a:ext cx="1095935" cy="11900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" name="Rechteck 12">
                  <a:extLst>
                    <a:ext uri="{FF2B5EF4-FFF2-40B4-BE49-F238E27FC236}">
                      <a16:creationId xmlns:a16="http://schemas.microsoft.com/office/drawing/2014/main" id="{6CFA29E7-DDEB-F7C4-F620-E76FE2DA8174}"/>
                    </a:ext>
                  </a:extLst>
                </p:cNvPr>
                <p:cNvSpPr/>
                <p:nvPr/>
              </p:nvSpPr>
              <p:spPr>
                <a:xfrm>
                  <a:off x="5763561" y="2008095"/>
                  <a:ext cx="1095935" cy="6673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" name="Rechteck 13">
                  <a:extLst>
                    <a:ext uri="{FF2B5EF4-FFF2-40B4-BE49-F238E27FC236}">
                      <a16:creationId xmlns:a16="http://schemas.microsoft.com/office/drawing/2014/main" id="{2CF13C9B-1BCF-743D-5C82-C7EC1F99BA8A}"/>
                    </a:ext>
                  </a:extLst>
                </p:cNvPr>
                <p:cNvSpPr/>
                <p:nvPr/>
              </p:nvSpPr>
              <p:spPr>
                <a:xfrm>
                  <a:off x="5919698" y="2173191"/>
                  <a:ext cx="1095935" cy="6673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6" name="Rechteck 15">
                  <a:extLst>
                    <a:ext uri="{FF2B5EF4-FFF2-40B4-BE49-F238E27FC236}">
                      <a16:creationId xmlns:a16="http://schemas.microsoft.com/office/drawing/2014/main" id="{DCF2DC16-2B22-186B-56EA-3722E89FB744}"/>
                    </a:ext>
                  </a:extLst>
                </p:cNvPr>
                <p:cNvSpPr/>
                <p:nvPr/>
              </p:nvSpPr>
              <p:spPr>
                <a:xfrm>
                  <a:off x="6069111" y="2323717"/>
                  <a:ext cx="1095935" cy="6673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8" name="Rechteck 17">
                  <a:extLst>
                    <a:ext uri="{FF2B5EF4-FFF2-40B4-BE49-F238E27FC236}">
                      <a16:creationId xmlns:a16="http://schemas.microsoft.com/office/drawing/2014/main" id="{B163F631-F0B1-0DFE-F904-D2150BD101F3}"/>
                    </a:ext>
                  </a:extLst>
                </p:cNvPr>
                <p:cNvSpPr/>
                <p:nvPr/>
              </p:nvSpPr>
              <p:spPr>
                <a:xfrm>
                  <a:off x="6228235" y="2482841"/>
                  <a:ext cx="1095935" cy="6673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20" name="Grafik 19">
                <a:extLst>
                  <a:ext uri="{FF2B5EF4-FFF2-40B4-BE49-F238E27FC236}">
                    <a16:creationId xmlns:a16="http://schemas.microsoft.com/office/drawing/2014/main" id="{EE960406-C87A-220C-8DEE-432285066D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2753" t="7901" r="2295" b="37037"/>
              <a:stretch/>
            </p:blipFill>
            <p:spPr>
              <a:xfrm>
                <a:off x="6976533" y="2336799"/>
                <a:ext cx="2692400" cy="3776133"/>
              </a:xfrm>
              <a:prstGeom prst="rect">
                <a:avLst/>
              </a:prstGeom>
            </p:spPr>
          </p:pic>
          <p:pic>
            <p:nvPicPr>
              <p:cNvPr id="22" name="Grafik 21">
                <a:extLst>
                  <a:ext uri="{FF2B5EF4-FFF2-40B4-BE49-F238E27FC236}">
                    <a16:creationId xmlns:a16="http://schemas.microsoft.com/office/drawing/2014/main" id="{88D32EFD-538A-F6AB-E5A2-FEA2951A00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3051" t="23858" r="21258" b="72150"/>
              <a:stretch/>
            </p:blipFill>
            <p:spPr>
              <a:xfrm>
                <a:off x="7104281" y="1818282"/>
                <a:ext cx="614087" cy="273806"/>
              </a:xfrm>
              <a:prstGeom prst="rect">
                <a:avLst/>
              </a:prstGeom>
            </p:spPr>
          </p:pic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BAE1EB4D-7954-0B63-48CF-0656D7BC6624}"/>
                  </a:ext>
                </a:extLst>
              </p:cNvPr>
              <p:cNvSpPr/>
              <p:nvPr/>
            </p:nvSpPr>
            <p:spPr>
              <a:xfrm rot="16200000">
                <a:off x="1130873" y="984876"/>
                <a:ext cx="4978516" cy="481280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" name="Pfeil nach rechts 5">
                <a:extLst>
                  <a:ext uri="{FF2B5EF4-FFF2-40B4-BE49-F238E27FC236}">
                    <a16:creationId xmlns:a16="http://schemas.microsoft.com/office/drawing/2014/main" id="{4A09DCFA-2286-8417-AEBC-305924E2EF3A}"/>
                  </a:ext>
                </a:extLst>
              </p:cNvPr>
              <p:cNvSpPr/>
              <p:nvPr/>
            </p:nvSpPr>
            <p:spPr>
              <a:xfrm>
                <a:off x="6073829" y="2916621"/>
                <a:ext cx="679069" cy="512379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F53340B-DE66-51CA-DD62-6250813F2564}"/>
                </a:ext>
              </a:extLst>
            </p:cNvPr>
            <p:cNvSpPr/>
            <p:nvPr/>
          </p:nvSpPr>
          <p:spPr>
            <a:xfrm>
              <a:off x="6705600" y="3759200"/>
              <a:ext cx="3335867" cy="28617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373222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681A4-8DAC-4605-F5D9-1D2E5FF23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23B8BE51-16D6-98DB-0408-0CC116A2EE85}"/>
              </a:ext>
            </a:extLst>
          </p:cNvPr>
          <p:cNvSpPr/>
          <p:nvPr/>
        </p:nvSpPr>
        <p:spPr>
          <a:xfrm>
            <a:off x="10386084" y="582433"/>
            <a:ext cx="54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x</a:t>
            </a:r>
            <a:r>
              <a:rPr lang="de-DE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F2B2715-7BDF-2032-1A3D-DDF55295F78E}"/>
              </a:ext>
            </a:extLst>
          </p:cNvPr>
          <p:cNvSpPr/>
          <p:nvPr/>
        </p:nvSpPr>
        <p:spPr>
          <a:xfrm>
            <a:off x="10386084" y="1561098"/>
            <a:ext cx="54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x</a:t>
            </a:r>
            <a:r>
              <a:rPr lang="de-DE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B04811E-6A6B-637A-C650-DE0ED8696384}"/>
              </a:ext>
            </a:extLst>
          </p:cNvPr>
          <p:cNvSpPr/>
          <p:nvPr/>
        </p:nvSpPr>
        <p:spPr>
          <a:xfrm>
            <a:off x="10386083" y="2539763"/>
            <a:ext cx="54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x</a:t>
            </a:r>
            <a:r>
              <a:rPr lang="de-DE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459DBCA-AAE3-7E01-8901-3D93B7BBA2A7}"/>
              </a:ext>
            </a:extLst>
          </p:cNvPr>
          <p:cNvSpPr/>
          <p:nvPr/>
        </p:nvSpPr>
        <p:spPr>
          <a:xfrm>
            <a:off x="10386083" y="3524354"/>
            <a:ext cx="54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x</a:t>
            </a:r>
            <a:r>
              <a:rPr lang="de-DE" baseline="-25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C787DF2-037A-B5C4-5792-257316CB8C1F}"/>
              </a:ext>
            </a:extLst>
          </p:cNvPr>
          <p:cNvSpPr/>
          <p:nvPr/>
        </p:nvSpPr>
        <p:spPr>
          <a:xfrm>
            <a:off x="6890072" y="2089908"/>
            <a:ext cx="2179320" cy="648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Latentes Konstrukt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7EBD8C2-3EF6-561A-ECD1-6A67D45D924D}"/>
              </a:ext>
            </a:extLst>
          </p:cNvPr>
          <p:cNvSpPr/>
          <p:nvPr/>
        </p:nvSpPr>
        <p:spPr>
          <a:xfrm>
            <a:off x="11425033" y="581426"/>
            <a:ext cx="522000" cy="52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0" i="1" u="none" strike="noStrike" dirty="0">
                <a:solidFill>
                  <a:srgbClr val="303538"/>
                </a:solidFill>
                <a:effectLst/>
                <a:latin typeface="Merriweather" panose="020F0502020204030204" pitchFamily="34" charset="0"/>
              </a:rPr>
              <a:t>e</a:t>
            </a:r>
            <a:r>
              <a:rPr lang="de-DE" sz="1600" b="0" i="1" u="none" strike="noStrike" baseline="-25000" dirty="0">
                <a:solidFill>
                  <a:srgbClr val="303538"/>
                </a:solidFill>
                <a:effectLst/>
                <a:latin typeface="Merriweather" panose="020F0502020204030204" pitchFamily="34" charset="0"/>
              </a:rPr>
              <a:t>1</a:t>
            </a:r>
            <a:endParaRPr lang="de-DE" sz="1600" baseline="-250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0A4BE7F-5677-DC0F-34C3-B97F1590E150}"/>
              </a:ext>
            </a:extLst>
          </p:cNvPr>
          <p:cNvSpPr/>
          <p:nvPr/>
        </p:nvSpPr>
        <p:spPr>
          <a:xfrm>
            <a:off x="11425033" y="1570098"/>
            <a:ext cx="522000" cy="52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0" i="1" u="none" strike="noStrike" dirty="0">
                <a:solidFill>
                  <a:srgbClr val="303538"/>
                </a:solidFill>
                <a:effectLst/>
                <a:latin typeface="Merriweather" panose="020F0502020204030204" pitchFamily="34" charset="0"/>
              </a:rPr>
              <a:t>e</a:t>
            </a:r>
            <a:r>
              <a:rPr lang="de-DE" sz="1600" i="1" baseline="-25000" dirty="0">
                <a:solidFill>
                  <a:srgbClr val="303538"/>
                </a:solidFill>
                <a:latin typeface="Merriweather" panose="020F0502020204030204" pitchFamily="34" charset="0"/>
              </a:rPr>
              <a:t>2</a:t>
            </a:r>
            <a:endParaRPr lang="de-DE" sz="1600" baseline="-250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C544200-1E37-4F34-B822-909E315C2D22}"/>
              </a:ext>
            </a:extLst>
          </p:cNvPr>
          <p:cNvSpPr/>
          <p:nvPr/>
        </p:nvSpPr>
        <p:spPr>
          <a:xfrm>
            <a:off x="11425033" y="2535682"/>
            <a:ext cx="522000" cy="52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0" i="1" u="none" strike="noStrike" dirty="0">
                <a:solidFill>
                  <a:srgbClr val="303538"/>
                </a:solidFill>
                <a:effectLst/>
                <a:latin typeface="Merriweather" panose="020F0502020204030204" pitchFamily="34" charset="0"/>
              </a:rPr>
              <a:t>e</a:t>
            </a:r>
            <a:r>
              <a:rPr lang="de-DE" sz="1600" i="1" baseline="-25000" dirty="0">
                <a:solidFill>
                  <a:srgbClr val="303538"/>
                </a:solidFill>
                <a:latin typeface="Merriweather" panose="020F0502020204030204" pitchFamily="34" charset="0"/>
              </a:rPr>
              <a:t>3</a:t>
            </a:r>
            <a:endParaRPr lang="de-DE" sz="1600" baseline="-250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C0DA7B-96B6-EC99-AEAC-7892DCA70859}"/>
              </a:ext>
            </a:extLst>
          </p:cNvPr>
          <p:cNvSpPr/>
          <p:nvPr/>
        </p:nvSpPr>
        <p:spPr>
          <a:xfrm>
            <a:off x="11425033" y="3524354"/>
            <a:ext cx="522000" cy="52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50" b="0" i="1" u="none" strike="noStrike" dirty="0">
                <a:solidFill>
                  <a:srgbClr val="303538"/>
                </a:solidFill>
                <a:effectLst/>
                <a:latin typeface="Merriweather" panose="020F0502020204030204" pitchFamily="34" charset="0"/>
              </a:rPr>
              <a:t>e</a:t>
            </a:r>
            <a:r>
              <a:rPr lang="de-DE" sz="1550" i="1" baseline="-25000" dirty="0">
                <a:solidFill>
                  <a:srgbClr val="303538"/>
                </a:solidFill>
                <a:latin typeface="Merriweather" panose="020F0502020204030204" pitchFamily="34" charset="0"/>
              </a:rPr>
              <a:t>4</a:t>
            </a:r>
            <a:endParaRPr lang="de-DE" sz="1550" baseline="-25000" dirty="0"/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828F7E19-375D-B9D1-FC87-CE161033A6B6}"/>
              </a:ext>
            </a:extLst>
          </p:cNvPr>
          <p:cNvCxnSpPr>
            <a:stCxn id="4" idx="1"/>
            <a:endCxn id="11" idx="3"/>
          </p:cNvCxnSpPr>
          <p:nvPr/>
        </p:nvCxnSpPr>
        <p:spPr>
          <a:xfrm flipH="1">
            <a:off x="9069392" y="852433"/>
            <a:ext cx="1316692" cy="15618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E72A0F9F-19B5-0685-7A98-C126FE4071B4}"/>
              </a:ext>
            </a:extLst>
          </p:cNvPr>
          <p:cNvCxnSpPr>
            <a:stCxn id="5" idx="1"/>
            <a:endCxn id="11" idx="3"/>
          </p:cNvCxnSpPr>
          <p:nvPr/>
        </p:nvCxnSpPr>
        <p:spPr>
          <a:xfrm flipH="1">
            <a:off x="9069392" y="1831098"/>
            <a:ext cx="1316692" cy="583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DE663128-1EC6-FB2C-BA46-7ABD0AE2645F}"/>
              </a:ext>
            </a:extLst>
          </p:cNvPr>
          <p:cNvCxnSpPr>
            <a:stCxn id="6" idx="1"/>
            <a:endCxn id="11" idx="3"/>
          </p:cNvCxnSpPr>
          <p:nvPr/>
        </p:nvCxnSpPr>
        <p:spPr>
          <a:xfrm flipH="1" flipV="1">
            <a:off x="9069392" y="2414238"/>
            <a:ext cx="1316691" cy="395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A59476B1-F5BE-88DE-1FBD-84917C85A44B}"/>
              </a:ext>
            </a:extLst>
          </p:cNvPr>
          <p:cNvCxnSpPr>
            <a:stCxn id="7" idx="1"/>
            <a:endCxn id="11" idx="3"/>
          </p:cNvCxnSpPr>
          <p:nvPr/>
        </p:nvCxnSpPr>
        <p:spPr>
          <a:xfrm flipH="1" flipV="1">
            <a:off x="9069392" y="2414238"/>
            <a:ext cx="1316691" cy="13801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CBB2228-8A3D-55F6-04FC-4B750418DF0E}"/>
              </a:ext>
            </a:extLst>
          </p:cNvPr>
          <p:cNvCxnSpPr>
            <a:stCxn id="13" idx="2"/>
            <a:endCxn id="4" idx="3"/>
          </p:cNvCxnSpPr>
          <p:nvPr/>
        </p:nvCxnSpPr>
        <p:spPr>
          <a:xfrm flipH="1">
            <a:off x="10926084" y="842426"/>
            <a:ext cx="498949" cy="100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0B930D30-6027-BD14-7BB1-2C2FCA3CF537}"/>
              </a:ext>
            </a:extLst>
          </p:cNvPr>
          <p:cNvCxnSpPr>
            <a:stCxn id="15" idx="2"/>
            <a:endCxn id="5" idx="3"/>
          </p:cNvCxnSpPr>
          <p:nvPr/>
        </p:nvCxnSpPr>
        <p:spPr>
          <a:xfrm flipH="1">
            <a:off x="10926084" y="1831098"/>
            <a:ext cx="4989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82853BE6-BFD5-A051-D185-D3600BFBF6EB}"/>
              </a:ext>
            </a:extLst>
          </p:cNvPr>
          <p:cNvCxnSpPr>
            <a:stCxn id="17" idx="2"/>
            <a:endCxn id="6" idx="3"/>
          </p:cNvCxnSpPr>
          <p:nvPr/>
        </p:nvCxnSpPr>
        <p:spPr>
          <a:xfrm flipH="1">
            <a:off x="10926083" y="2796682"/>
            <a:ext cx="498950" cy="130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051ED9C-1AC2-FD23-29C7-6F2417BE4CD4}"/>
              </a:ext>
            </a:extLst>
          </p:cNvPr>
          <p:cNvCxnSpPr>
            <a:stCxn id="19" idx="2"/>
            <a:endCxn id="7" idx="3"/>
          </p:cNvCxnSpPr>
          <p:nvPr/>
        </p:nvCxnSpPr>
        <p:spPr>
          <a:xfrm flipH="1">
            <a:off x="10926083" y="3785354"/>
            <a:ext cx="498950" cy="9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6A847D97-4D31-54EB-58F6-39B314045513}"/>
              </a:ext>
            </a:extLst>
          </p:cNvPr>
          <p:cNvSpPr/>
          <p:nvPr/>
        </p:nvSpPr>
        <p:spPr>
          <a:xfrm>
            <a:off x="9603084" y="904203"/>
            <a:ext cx="522000" cy="522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600" b="0" i="1" u="none" strike="noStrike" dirty="0">
                <a:solidFill>
                  <a:srgbClr val="303538"/>
                </a:solidFill>
                <a:effectLst/>
                <a:latin typeface="Merriweather" panose="020F0502020204030204" pitchFamily="34" charset="0"/>
              </a:rPr>
              <a:t>λ</a:t>
            </a:r>
            <a:r>
              <a:rPr lang="de-DE" sz="1600" b="0" i="1" u="none" strike="noStrike" baseline="-25000" dirty="0">
                <a:solidFill>
                  <a:srgbClr val="303538"/>
                </a:solidFill>
                <a:effectLst/>
                <a:latin typeface="Merriweather" panose="020F0502020204030204" pitchFamily="34" charset="0"/>
              </a:rPr>
              <a:t>1</a:t>
            </a:r>
            <a:endParaRPr lang="de-DE" sz="1600" baseline="-2500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CB11DB1-491F-02A1-4D41-E244E7B573F4}"/>
              </a:ext>
            </a:extLst>
          </p:cNvPr>
          <p:cNvSpPr/>
          <p:nvPr/>
        </p:nvSpPr>
        <p:spPr>
          <a:xfrm>
            <a:off x="9603084" y="1588203"/>
            <a:ext cx="522000" cy="522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600" b="0" i="1" u="none" strike="noStrike" dirty="0">
                <a:solidFill>
                  <a:srgbClr val="303538"/>
                </a:solidFill>
                <a:effectLst/>
                <a:latin typeface="Merriweather" panose="020F0502020204030204" pitchFamily="34" charset="0"/>
              </a:rPr>
              <a:t>λ</a:t>
            </a:r>
            <a:r>
              <a:rPr lang="de-DE" sz="1600" i="1" baseline="-25000" dirty="0">
                <a:solidFill>
                  <a:srgbClr val="303538"/>
                </a:solidFill>
                <a:latin typeface="Merriweather" panose="020F0502020204030204" pitchFamily="34" charset="0"/>
              </a:rPr>
              <a:t>2</a:t>
            </a:r>
            <a:endParaRPr lang="de-DE" sz="1600" baseline="-2500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9E34969-001F-6F73-6C57-D62AE74B6C6D}"/>
              </a:ext>
            </a:extLst>
          </p:cNvPr>
          <p:cNvSpPr/>
          <p:nvPr/>
        </p:nvSpPr>
        <p:spPr>
          <a:xfrm>
            <a:off x="9603084" y="2227008"/>
            <a:ext cx="522000" cy="522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600" b="0" i="1" u="none" strike="noStrike" dirty="0">
                <a:solidFill>
                  <a:srgbClr val="303538"/>
                </a:solidFill>
                <a:effectLst/>
                <a:latin typeface="Merriweather" panose="020F0502020204030204" pitchFamily="34" charset="0"/>
              </a:rPr>
              <a:t>λ</a:t>
            </a:r>
            <a:r>
              <a:rPr lang="de-DE" sz="1600" b="0" i="1" u="none" strike="noStrike" baseline="-25000" dirty="0">
                <a:solidFill>
                  <a:srgbClr val="303538"/>
                </a:solidFill>
                <a:effectLst/>
                <a:latin typeface="Merriweather" panose="020F0502020204030204" pitchFamily="34" charset="0"/>
              </a:rPr>
              <a:t>3</a:t>
            </a:r>
            <a:endParaRPr lang="de-DE" sz="1600" baseline="-2500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2B59401-3FD0-07FF-C271-77C58B90ED3D}"/>
              </a:ext>
            </a:extLst>
          </p:cNvPr>
          <p:cNvSpPr/>
          <p:nvPr/>
        </p:nvSpPr>
        <p:spPr>
          <a:xfrm>
            <a:off x="9658839" y="2755818"/>
            <a:ext cx="522000" cy="522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600" b="0" i="1" u="none" strike="noStrike" dirty="0">
                <a:solidFill>
                  <a:srgbClr val="303538"/>
                </a:solidFill>
                <a:effectLst/>
                <a:latin typeface="Merriweather" panose="020F0502020204030204" pitchFamily="34" charset="0"/>
              </a:rPr>
              <a:t>λ</a:t>
            </a:r>
            <a:r>
              <a:rPr lang="de-DE" sz="1600" i="1" baseline="-25000" dirty="0">
                <a:solidFill>
                  <a:srgbClr val="303538"/>
                </a:solidFill>
                <a:latin typeface="Merriweather" panose="020F0502020204030204" pitchFamily="34" charset="0"/>
              </a:rPr>
              <a:t>4</a:t>
            </a:r>
            <a:endParaRPr lang="de-DE" sz="1600" baseline="-25000" dirty="0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EF233C9-146C-3746-2378-60B87C654A07}"/>
              </a:ext>
            </a:extLst>
          </p:cNvPr>
          <p:cNvSpPr/>
          <p:nvPr/>
        </p:nvSpPr>
        <p:spPr>
          <a:xfrm>
            <a:off x="4710752" y="3976043"/>
            <a:ext cx="2179320" cy="648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Latentes Konstrukt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C96B469B-EC10-3A03-F008-8EACE74D583D}"/>
              </a:ext>
            </a:extLst>
          </p:cNvPr>
          <p:cNvSpPr/>
          <p:nvPr/>
        </p:nvSpPr>
        <p:spPr>
          <a:xfrm>
            <a:off x="7061438" y="5873544"/>
            <a:ext cx="54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x</a:t>
            </a:r>
            <a:r>
              <a:rPr lang="de-DE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1960A56B-5764-206C-6EA5-113E17DB8CD4}"/>
              </a:ext>
            </a:extLst>
          </p:cNvPr>
          <p:cNvSpPr/>
          <p:nvPr/>
        </p:nvSpPr>
        <p:spPr>
          <a:xfrm>
            <a:off x="6060564" y="5873544"/>
            <a:ext cx="54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x</a:t>
            </a:r>
            <a:r>
              <a:rPr lang="de-DE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286C4DB1-72C6-024E-338C-14D6D89AFE56}"/>
              </a:ext>
            </a:extLst>
          </p:cNvPr>
          <p:cNvSpPr/>
          <p:nvPr/>
        </p:nvSpPr>
        <p:spPr>
          <a:xfrm>
            <a:off x="5059690" y="5873544"/>
            <a:ext cx="54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x</a:t>
            </a:r>
            <a:r>
              <a:rPr lang="de-DE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31A82F36-5565-DAB5-5F48-6773ACB776D7}"/>
              </a:ext>
            </a:extLst>
          </p:cNvPr>
          <p:cNvSpPr/>
          <p:nvPr/>
        </p:nvSpPr>
        <p:spPr>
          <a:xfrm>
            <a:off x="4040252" y="5873544"/>
            <a:ext cx="54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x</a:t>
            </a:r>
            <a:r>
              <a:rPr lang="de-DE" baseline="-25000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05935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096B4-225E-38BB-26C3-964E235D3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C475808-B189-94C0-0821-A87FB03C3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162050"/>
            <a:ext cx="48768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6778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B7F5E-8BA6-9FCD-442E-1F437A0BA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831D5C4-B4F2-C826-F447-89E3EC5E485E}"/>
              </a:ext>
            </a:extLst>
          </p:cNvPr>
          <p:cNvGrpSpPr/>
          <p:nvPr/>
        </p:nvGrpSpPr>
        <p:grpSpPr>
          <a:xfrm>
            <a:off x="1270001" y="690139"/>
            <a:ext cx="7264399" cy="5005811"/>
            <a:chOff x="1270001" y="690139"/>
            <a:chExt cx="7264399" cy="5005811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BF8B3752-EB43-A546-D3B8-0EF520F99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7600" y="1162050"/>
              <a:ext cx="4876800" cy="4533900"/>
            </a:xfrm>
            <a:prstGeom prst="rect">
              <a:avLst/>
            </a:prstGeom>
          </p:spPr>
        </p:pic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EE98D4FC-72EE-4DF4-2993-A89FC8C0BFEC}"/>
                </a:ext>
              </a:extLst>
            </p:cNvPr>
            <p:cNvSpPr/>
            <p:nvPr/>
          </p:nvSpPr>
          <p:spPr>
            <a:xfrm>
              <a:off x="4216400" y="2167467"/>
              <a:ext cx="457200" cy="306493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5D40664C-D236-9650-68E7-DF40790129DC}"/>
                </a:ext>
              </a:extLst>
            </p:cNvPr>
            <p:cNvSpPr txBox="1"/>
            <p:nvPr/>
          </p:nvSpPr>
          <p:spPr>
            <a:xfrm>
              <a:off x="1270001" y="690139"/>
              <a:ext cx="413173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Nomothetischer Ansatz:</a:t>
              </a:r>
            </a:p>
            <a:p>
              <a:endParaRPr lang="de-DE" dirty="0"/>
            </a:p>
            <a:p>
              <a:pPr marL="285750" indent="-285750">
                <a:buFont typeface="Wingdings" pitchFamily="2" charset="2"/>
                <a:buChar char="à"/>
              </a:pPr>
              <a:r>
                <a:rPr lang="de-DE" dirty="0">
                  <a:sym typeface="Wingdings" pitchFamily="2" charset="2"/>
                </a:rPr>
                <a:t>Gruppenbasierte Analyse</a:t>
              </a:r>
            </a:p>
            <a:p>
              <a:pPr marL="285750" indent="-285750">
                <a:buFont typeface="Wingdings" pitchFamily="2" charset="2"/>
                <a:buChar char="à"/>
              </a:pPr>
              <a:r>
                <a:rPr lang="de-DE" dirty="0">
                  <a:sym typeface="Wingdings" pitchFamily="2" charset="2"/>
                </a:rPr>
                <a:t>Allgemein gültiges Verständnis</a:t>
              </a:r>
            </a:p>
            <a:p>
              <a:pPr marL="285750" indent="-285750">
                <a:buFont typeface="Wingdings" pitchFamily="2" charset="2"/>
                <a:buChar char="à"/>
              </a:pPr>
              <a:r>
                <a:rPr lang="de-DE" dirty="0">
                  <a:sym typeface="Wingdings" pitchFamily="2" charset="2"/>
                </a:rPr>
                <a:t>Personen x Variablen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9186845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A8E24-0B8A-026B-332C-5121A6772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DB5BDD0-191C-1C67-37BA-4316528A0B1C}"/>
              </a:ext>
            </a:extLst>
          </p:cNvPr>
          <p:cNvGrpSpPr/>
          <p:nvPr/>
        </p:nvGrpSpPr>
        <p:grpSpPr>
          <a:xfrm>
            <a:off x="3657600" y="622406"/>
            <a:ext cx="8018137" cy="5073544"/>
            <a:chOff x="3657600" y="622406"/>
            <a:chExt cx="8018137" cy="5073544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A046FF66-768E-C49B-101D-29161F6EB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7600" y="1162050"/>
              <a:ext cx="4876800" cy="4533900"/>
            </a:xfrm>
            <a:prstGeom prst="rect">
              <a:avLst/>
            </a:prstGeom>
          </p:spPr>
        </p:pic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55BD4408-07C2-B56C-9954-F9E2E7FE4ECA}"/>
                </a:ext>
              </a:extLst>
            </p:cNvPr>
            <p:cNvSpPr/>
            <p:nvPr/>
          </p:nvSpPr>
          <p:spPr>
            <a:xfrm rot="13798821">
              <a:off x="7404492" y="1026721"/>
              <a:ext cx="457200" cy="17945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578A6509-BE47-CDD3-DDAE-66BCA1D2A5A3}"/>
                </a:ext>
              </a:extLst>
            </p:cNvPr>
            <p:cNvSpPr txBox="1"/>
            <p:nvPr/>
          </p:nvSpPr>
          <p:spPr>
            <a:xfrm>
              <a:off x="8534400" y="622406"/>
              <a:ext cx="314133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Idiographischer Ansatz:</a:t>
              </a:r>
            </a:p>
            <a:p>
              <a:endParaRPr lang="de-DE" dirty="0"/>
            </a:p>
            <a:p>
              <a:pPr marL="285750" indent="-285750">
                <a:buFont typeface="Wingdings" pitchFamily="2" charset="2"/>
                <a:buChar char="à"/>
              </a:pPr>
              <a:r>
                <a:rPr lang="de-DE" dirty="0">
                  <a:sym typeface="Wingdings" pitchFamily="2" charset="2"/>
                </a:rPr>
                <a:t>Einzelfall Analyse</a:t>
              </a:r>
            </a:p>
            <a:p>
              <a:pPr marL="285750" indent="-285750">
                <a:buFont typeface="Wingdings" pitchFamily="2" charset="2"/>
                <a:buChar char="à"/>
              </a:pPr>
              <a:r>
                <a:rPr lang="de-DE" dirty="0">
                  <a:sym typeface="Wingdings" pitchFamily="2" charset="2"/>
                </a:rPr>
                <a:t>Individuelles Verständnis</a:t>
              </a:r>
            </a:p>
            <a:p>
              <a:pPr marL="285750" indent="-285750">
                <a:buFont typeface="Wingdings" pitchFamily="2" charset="2"/>
                <a:buChar char="à"/>
              </a:pPr>
              <a:r>
                <a:rPr lang="de-DE" dirty="0">
                  <a:sym typeface="Wingdings" pitchFamily="2" charset="2"/>
                </a:rPr>
                <a:t>Zeitpunkte x Variablen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82725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C714D-0D44-2882-3B50-730CE3446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8D2F0A81-AFE2-89C8-CEB2-B90E99AD2295}"/>
              </a:ext>
            </a:extLst>
          </p:cNvPr>
          <p:cNvGrpSpPr/>
          <p:nvPr/>
        </p:nvGrpSpPr>
        <p:grpSpPr>
          <a:xfrm>
            <a:off x="1647490" y="462449"/>
            <a:ext cx="8368866" cy="3983427"/>
            <a:chOff x="1647490" y="462449"/>
            <a:chExt cx="8368866" cy="3983427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1D0240CC-5F00-499A-471A-6F2A548B7348}"/>
                </a:ext>
              </a:extLst>
            </p:cNvPr>
            <p:cNvSpPr/>
            <p:nvPr/>
          </p:nvSpPr>
          <p:spPr>
            <a:xfrm>
              <a:off x="1655376" y="1497724"/>
              <a:ext cx="1450428" cy="4887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Trend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28CB2B1F-0C78-F48B-0193-7E5CF360EDB6}"/>
                </a:ext>
              </a:extLst>
            </p:cNvPr>
            <p:cNvSpPr/>
            <p:nvPr/>
          </p:nvSpPr>
          <p:spPr>
            <a:xfrm>
              <a:off x="3928238" y="1497722"/>
              <a:ext cx="1450428" cy="4887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Zyklus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E89E6030-AC2C-334E-FF63-DFDDA2892848}"/>
                </a:ext>
              </a:extLst>
            </p:cNvPr>
            <p:cNvSpPr/>
            <p:nvPr/>
          </p:nvSpPr>
          <p:spPr>
            <a:xfrm>
              <a:off x="6201100" y="1497723"/>
              <a:ext cx="1450428" cy="4887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Saisonalität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651EBF5F-6664-0E4C-E3FA-3235278B9C16}"/>
                </a:ext>
              </a:extLst>
            </p:cNvPr>
            <p:cNvSpPr/>
            <p:nvPr/>
          </p:nvSpPr>
          <p:spPr>
            <a:xfrm>
              <a:off x="8550162" y="1497722"/>
              <a:ext cx="1450428" cy="4887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Residuum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271453C0-F62A-00C3-F6E1-9C937D635602}"/>
                </a:ext>
              </a:extLst>
            </p:cNvPr>
            <p:cNvSpPr/>
            <p:nvPr/>
          </p:nvSpPr>
          <p:spPr>
            <a:xfrm>
              <a:off x="1647490" y="2627586"/>
              <a:ext cx="1450428" cy="18182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tx1"/>
                  </a:solidFill>
                </a:rPr>
                <a:t>Langfristiges Verhalten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9C260A1D-4AD5-0F74-155D-10AC27B3EF86}"/>
                </a:ext>
              </a:extLst>
            </p:cNvPr>
            <p:cNvSpPr/>
            <p:nvPr/>
          </p:nvSpPr>
          <p:spPr>
            <a:xfrm>
              <a:off x="3928238" y="2627586"/>
              <a:ext cx="1450428" cy="18182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tx1"/>
                  </a:solidFill>
                </a:rPr>
                <a:t>Wiederkehrende aber ungleichmäßige Spitzen/Fluktuationen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D643A5E0-16B1-FFF4-74ED-DBE8ED115D13}"/>
                </a:ext>
              </a:extLst>
            </p:cNvPr>
            <p:cNvSpPr/>
            <p:nvPr/>
          </p:nvSpPr>
          <p:spPr>
            <a:xfrm>
              <a:off x="6206356" y="2627586"/>
              <a:ext cx="1450428" cy="18182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>
                  <a:solidFill>
                    <a:schemeClr val="tx1"/>
                  </a:solidFill>
                </a:rPr>
                <a:t>Wiederkehrendeund</a:t>
              </a:r>
              <a:r>
                <a:rPr lang="de-DE" sz="1400" dirty="0">
                  <a:solidFill>
                    <a:schemeClr val="tx1"/>
                  </a:solidFill>
                </a:rPr>
                <a:t> regelmäßige Spitzen und Fluktuationen</a:t>
              </a: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B7910CE1-10BD-BFC8-C9B1-BAACB582A4E5}"/>
                </a:ext>
              </a:extLst>
            </p:cNvPr>
            <p:cNvSpPr/>
            <p:nvPr/>
          </p:nvSpPr>
          <p:spPr>
            <a:xfrm>
              <a:off x="8565928" y="2627586"/>
              <a:ext cx="1450428" cy="18182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tx1"/>
                  </a:solidFill>
                </a:rPr>
                <a:t>Zufällige Schwankungen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82BEA36D-7AE4-6922-09DF-D3ACC87B271C}"/>
                </a:ext>
              </a:extLst>
            </p:cNvPr>
            <p:cNvSpPr/>
            <p:nvPr/>
          </p:nvSpPr>
          <p:spPr>
            <a:xfrm>
              <a:off x="5370786" y="462449"/>
              <a:ext cx="1450428" cy="4887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Zeitreihe</a:t>
              </a:r>
            </a:p>
          </p:txBody>
        </p:sp>
        <p:cxnSp>
          <p:nvCxnSpPr>
            <p:cNvPr id="16" name="Gerade Verbindung 15">
              <a:extLst>
                <a:ext uri="{FF2B5EF4-FFF2-40B4-BE49-F238E27FC236}">
                  <a16:creationId xmlns:a16="http://schemas.microsoft.com/office/drawing/2014/main" id="{299E627A-1FF5-49A1-1F73-5BC4A2A21367}"/>
                </a:ext>
              </a:extLst>
            </p:cNvPr>
            <p:cNvCxnSpPr>
              <a:stCxn id="14" idx="2"/>
              <a:endCxn id="6" idx="0"/>
            </p:cNvCxnSpPr>
            <p:nvPr/>
          </p:nvCxnSpPr>
          <p:spPr>
            <a:xfrm flipH="1">
              <a:off x="2380590" y="951180"/>
              <a:ext cx="3715410" cy="54654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>
              <a:extLst>
                <a:ext uri="{FF2B5EF4-FFF2-40B4-BE49-F238E27FC236}">
                  <a16:creationId xmlns:a16="http://schemas.microsoft.com/office/drawing/2014/main" id="{AB2EAB65-0582-AD93-2D6D-2F3B255BD555}"/>
                </a:ext>
              </a:extLst>
            </p:cNvPr>
            <p:cNvCxnSpPr>
              <a:stCxn id="14" idx="2"/>
              <a:endCxn id="7" idx="0"/>
            </p:cNvCxnSpPr>
            <p:nvPr/>
          </p:nvCxnSpPr>
          <p:spPr>
            <a:xfrm flipH="1">
              <a:off x="4653452" y="951180"/>
              <a:ext cx="1442548" cy="5465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>
              <a:extLst>
                <a:ext uri="{FF2B5EF4-FFF2-40B4-BE49-F238E27FC236}">
                  <a16:creationId xmlns:a16="http://schemas.microsoft.com/office/drawing/2014/main" id="{DBBF8F67-CF37-E516-15A2-58451EF4E302}"/>
                </a:ext>
              </a:extLst>
            </p:cNvPr>
            <p:cNvCxnSpPr>
              <a:stCxn id="14" idx="2"/>
              <a:endCxn id="8" idx="0"/>
            </p:cNvCxnSpPr>
            <p:nvPr/>
          </p:nvCxnSpPr>
          <p:spPr>
            <a:xfrm>
              <a:off x="6096000" y="951180"/>
              <a:ext cx="830314" cy="5465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322C5740-0E8B-5EC5-2B6E-3687C702EDBC}"/>
                </a:ext>
              </a:extLst>
            </p:cNvPr>
            <p:cNvCxnSpPr>
              <a:stCxn id="14" idx="2"/>
              <a:endCxn id="9" idx="0"/>
            </p:cNvCxnSpPr>
            <p:nvPr/>
          </p:nvCxnSpPr>
          <p:spPr>
            <a:xfrm>
              <a:off x="6096000" y="951180"/>
              <a:ext cx="3179376" cy="5465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1D260A0C-0D1F-5BC8-8AEE-DCD83FE26E34}"/>
                </a:ext>
              </a:extLst>
            </p:cNvPr>
            <p:cNvCxnSpPr>
              <a:stCxn id="6" idx="2"/>
              <a:endCxn id="10" idx="0"/>
            </p:cNvCxnSpPr>
            <p:nvPr/>
          </p:nvCxnSpPr>
          <p:spPr>
            <a:xfrm flipH="1">
              <a:off x="2372704" y="1986455"/>
              <a:ext cx="7886" cy="6411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047CFAB-8FA3-F9B2-073A-EB67DFC2D41C}"/>
                </a:ext>
              </a:extLst>
            </p:cNvPr>
            <p:cNvCxnSpPr>
              <a:stCxn id="7" idx="2"/>
              <a:endCxn id="11" idx="0"/>
            </p:cNvCxnSpPr>
            <p:nvPr/>
          </p:nvCxnSpPr>
          <p:spPr>
            <a:xfrm>
              <a:off x="4653452" y="1986453"/>
              <a:ext cx="0" cy="6411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BF7CE55F-C0D1-B4FD-F067-16FBDDF8D741}"/>
                </a:ext>
              </a:extLst>
            </p:cNvPr>
            <p:cNvCxnSpPr>
              <a:stCxn id="8" idx="2"/>
              <a:endCxn id="12" idx="0"/>
            </p:cNvCxnSpPr>
            <p:nvPr/>
          </p:nvCxnSpPr>
          <p:spPr>
            <a:xfrm>
              <a:off x="6926314" y="1986454"/>
              <a:ext cx="5256" cy="6411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214ECFD9-BCAD-D073-8B94-6C2AA57A070C}"/>
                </a:ext>
              </a:extLst>
            </p:cNvPr>
            <p:cNvCxnSpPr>
              <a:stCxn id="9" idx="2"/>
              <a:endCxn id="13" idx="0"/>
            </p:cNvCxnSpPr>
            <p:nvPr/>
          </p:nvCxnSpPr>
          <p:spPr>
            <a:xfrm>
              <a:off x="9275376" y="1986453"/>
              <a:ext cx="15766" cy="6411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170516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87E9C-2C85-79DC-19A8-2788E49CD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32B61955-8767-CCEC-F956-5C482390DAEB}"/>
              </a:ext>
            </a:extLst>
          </p:cNvPr>
          <p:cNvGrpSpPr/>
          <p:nvPr/>
        </p:nvGrpSpPr>
        <p:grpSpPr>
          <a:xfrm>
            <a:off x="2638675" y="1296885"/>
            <a:ext cx="6352923" cy="2622445"/>
            <a:chOff x="2638675" y="1296885"/>
            <a:chExt cx="6352923" cy="2622445"/>
          </a:xfrm>
        </p:grpSpPr>
        <p:pic>
          <p:nvPicPr>
            <p:cNvPr id="5" name="Grafik 4" descr="Voller Akku Silhouette">
              <a:extLst>
                <a:ext uri="{FF2B5EF4-FFF2-40B4-BE49-F238E27FC236}">
                  <a16:creationId xmlns:a16="http://schemas.microsoft.com/office/drawing/2014/main" id="{B5A2F012-B931-5A35-C4BF-A7BDEF474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87919" y="1648800"/>
              <a:ext cx="914400" cy="914400"/>
            </a:xfrm>
            <a:prstGeom prst="rect">
              <a:avLst/>
            </a:prstGeom>
          </p:spPr>
        </p:pic>
        <p:pic>
          <p:nvPicPr>
            <p:cNvPr id="15" name="Grafik 14" descr="Leerer Akku Silhouette">
              <a:extLst>
                <a:ext uri="{FF2B5EF4-FFF2-40B4-BE49-F238E27FC236}">
                  <a16:creationId xmlns:a16="http://schemas.microsoft.com/office/drawing/2014/main" id="{7D369731-D3FC-2D75-D52F-697B4D45F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77198" y="1648800"/>
              <a:ext cx="914400" cy="914400"/>
            </a:xfrm>
            <a:prstGeom prst="rect">
              <a:avLst/>
            </a:prstGeom>
          </p:spPr>
        </p:pic>
        <p:pic>
          <p:nvPicPr>
            <p:cNvPr id="17" name="Grafik 16" descr="Voller Akku Silhouette">
              <a:extLst>
                <a:ext uri="{FF2B5EF4-FFF2-40B4-BE49-F238E27FC236}">
                  <a16:creationId xmlns:a16="http://schemas.microsoft.com/office/drawing/2014/main" id="{9DE2B2A1-112E-5C97-EAF5-9A9FA47B8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43364" y="1648800"/>
              <a:ext cx="914400" cy="914400"/>
            </a:xfrm>
            <a:prstGeom prst="rect">
              <a:avLst/>
            </a:prstGeom>
          </p:spPr>
        </p:pic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09FD96DE-7211-7A62-3A3E-BD5792E53748}"/>
                </a:ext>
              </a:extLst>
            </p:cNvPr>
            <p:cNvSpPr/>
            <p:nvPr/>
          </p:nvSpPr>
          <p:spPr>
            <a:xfrm>
              <a:off x="6589850" y="1923394"/>
              <a:ext cx="346841" cy="331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72D6DDE2-DAD1-7197-5843-72976FD97AD1}"/>
                </a:ext>
              </a:extLst>
            </p:cNvPr>
            <p:cNvSpPr txBox="1"/>
            <p:nvPr/>
          </p:nvSpPr>
          <p:spPr>
            <a:xfrm>
              <a:off x="2686215" y="1478596"/>
              <a:ext cx="7859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07:00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FC0D4F45-D823-F0C9-30B1-A0C3AC0EF4B0}"/>
                </a:ext>
              </a:extLst>
            </p:cNvPr>
            <p:cNvSpPr txBox="1"/>
            <p:nvPr/>
          </p:nvSpPr>
          <p:spPr>
            <a:xfrm>
              <a:off x="4666512" y="1296885"/>
              <a:ext cx="5572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F92B1DE8-53CE-A4E7-E4CB-789471D366AF}"/>
                </a:ext>
              </a:extLst>
            </p:cNvPr>
            <p:cNvSpPr txBox="1"/>
            <p:nvPr/>
          </p:nvSpPr>
          <p:spPr>
            <a:xfrm>
              <a:off x="4527005" y="1478596"/>
              <a:ext cx="7859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09:00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DB867E68-6B85-FD70-6CB1-E5E0133BB76C}"/>
                </a:ext>
              </a:extLst>
            </p:cNvPr>
            <p:cNvSpPr txBox="1"/>
            <p:nvPr/>
          </p:nvSpPr>
          <p:spPr>
            <a:xfrm>
              <a:off x="6282235" y="1478596"/>
              <a:ext cx="7859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11:00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BCC3AE99-1792-6E90-5F12-706A70C7618D}"/>
                </a:ext>
              </a:extLst>
            </p:cNvPr>
            <p:cNvSpPr txBox="1"/>
            <p:nvPr/>
          </p:nvSpPr>
          <p:spPr>
            <a:xfrm>
              <a:off x="8101671" y="1478596"/>
              <a:ext cx="7859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13:00</a:t>
              </a:r>
            </a:p>
          </p:txBody>
        </p:sp>
        <p:pic>
          <p:nvPicPr>
            <p:cNvPr id="32" name="Grafik 31" descr="Voller Akku Silhouette">
              <a:extLst>
                <a:ext uri="{FF2B5EF4-FFF2-40B4-BE49-F238E27FC236}">
                  <a16:creationId xmlns:a16="http://schemas.microsoft.com/office/drawing/2014/main" id="{6ACBB8D6-41E3-CCBF-C780-2798BADDF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38675" y="1648800"/>
              <a:ext cx="914400" cy="914400"/>
            </a:xfrm>
            <a:prstGeom prst="rect">
              <a:avLst/>
            </a:prstGeom>
          </p:spPr>
        </p:pic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A4206A2C-B31D-2DBD-267D-CC72A310E098}"/>
                </a:ext>
              </a:extLst>
            </p:cNvPr>
            <p:cNvSpPr/>
            <p:nvPr/>
          </p:nvSpPr>
          <p:spPr>
            <a:xfrm>
              <a:off x="3143351" y="1954800"/>
              <a:ext cx="224800" cy="331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5" name="Grafik 34" descr="Schlafen Silhouette">
              <a:extLst>
                <a:ext uri="{FF2B5EF4-FFF2-40B4-BE49-F238E27FC236}">
                  <a16:creationId xmlns:a16="http://schemas.microsoft.com/office/drawing/2014/main" id="{15A5961C-97A0-E8B7-DE52-6850AE17E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38675" y="2971800"/>
              <a:ext cx="914400" cy="914400"/>
            </a:xfrm>
            <a:prstGeom prst="rect">
              <a:avLst/>
            </a:prstGeom>
          </p:spPr>
        </p:pic>
        <p:pic>
          <p:nvPicPr>
            <p:cNvPr id="37" name="Grafik 36" descr="Tennis Silhouette">
              <a:extLst>
                <a:ext uri="{FF2B5EF4-FFF2-40B4-BE49-F238E27FC236}">
                  <a16:creationId xmlns:a16="http://schemas.microsoft.com/office/drawing/2014/main" id="{D8757D01-123B-D2D7-246A-9D45F18A4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12539" y="2935357"/>
              <a:ext cx="914400" cy="914400"/>
            </a:xfrm>
            <a:prstGeom prst="rect">
              <a:avLst/>
            </a:prstGeom>
          </p:spPr>
        </p:pic>
        <p:pic>
          <p:nvPicPr>
            <p:cNvPr id="39" name="Grafik 38" descr="Mann mit Stock Silhouette">
              <a:extLst>
                <a:ext uri="{FF2B5EF4-FFF2-40B4-BE49-F238E27FC236}">
                  <a16:creationId xmlns:a16="http://schemas.microsoft.com/office/drawing/2014/main" id="{2AAD6282-0395-57AE-26A6-E43C6F198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153812" y="2971800"/>
              <a:ext cx="914400" cy="914400"/>
            </a:xfrm>
            <a:prstGeom prst="rect">
              <a:avLst/>
            </a:prstGeom>
          </p:spPr>
        </p:pic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412BE9EE-C75D-78AF-DFFB-FAE480D3E346}"/>
                </a:ext>
              </a:extLst>
            </p:cNvPr>
            <p:cNvSpPr/>
            <p:nvPr/>
          </p:nvSpPr>
          <p:spPr>
            <a:xfrm>
              <a:off x="6708342" y="3455504"/>
              <a:ext cx="346841" cy="4638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2" name="Grafik 41" descr="Kaffee Silhouette">
              <a:extLst>
                <a:ext uri="{FF2B5EF4-FFF2-40B4-BE49-F238E27FC236}">
                  <a16:creationId xmlns:a16="http://schemas.microsoft.com/office/drawing/2014/main" id="{BDBA21D5-1D2E-8F34-BDCF-082D8D59F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037460" y="2928730"/>
              <a:ext cx="914400" cy="914400"/>
            </a:xfrm>
            <a:prstGeom prst="rect">
              <a:avLst/>
            </a:prstGeom>
          </p:spPr>
        </p:pic>
        <p:pic>
          <p:nvPicPr>
            <p:cNvPr id="44" name="Grafik 43" descr="Kaffeebohnen Silhouette">
              <a:extLst>
                <a:ext uri="{FF2B5EF4-FFF2-40B4-BE49-F238E27FC236}">
                  <a16:creationId xmlns:a16="http://schemas.microsoft.com/office/drawing/2014/main" id="{696A0B34-F0C8-2518-3822-B608A9614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213850" y="3319670"/>
              <a:ext cx="430696" cy="430696"/>
            </a:xfrm>
            <a:prstGeom prst="rect">
              <a:avLst/>
            </a:prstGeom>
          </p:spPr>
        </p:pic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B973505C-931F-D173-6FF3-347E7B2A9B19}"/>
                </a:ext>
              </a:extLst>
            </p:cNvPr>
            <p:cNvCxnSpPr>
              <a:endCxn id="5" idx="1"/>
            </p:cNvCxnSpPr>
            <p:nvPr/>
          </p:nvCxnSpPr>
          <p:spPr>
            <a:xfrm flipV="1">
              <a:off x="3553075" y="2106000"/>
              <a:ext cx="934844" cy="10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06C0F0BB-1784-F622-CDE8-2BAAC3489F17}"/>
                </a:ext>
              </a:extLst>
            </p:cNvPr>
            <p:cNvCxnSpPr>
              <a:endCxn id="17" idx="1"/>
            </p:cNvCxnSpPr>
            <p:nvPr/>
          </p:nvCxnSpPr>
          <p:spPr>
            <a:xfrm flipV="1">
              <a:off x="5402319" y="2106000"/>
              <a:ext cx="841045" cy="10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D78D346B-58A8-87EC-E111-7DA488FA74B2}"/>
                </a:ext>
              </a:extLst>
            </p:cNvPr>
            <p:cNvCxnSpPr>
              <a:endCxn id="15" idx="1"/>
            </p:cNvCxnSpPr>
            <p:nvPr/>
          </p:nvCxnSpPr>
          <p:spPr>
            <a:xfrm>
              <a:off x="7196959" y="2106000"/>
              <a:ext cx="88023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3A113BB9-DA73-DDDC-CF3A-28E4E446B0DB}"/>
                </a:ext>
              </a:extLst>
            </p:cNvPr>
            <p:cNvSpPr txBox="1"/>
            <p:nvPr/>
          </p:nvSpPr>
          <p:spPr>
            <a:xfrm>
              <a:off x="7419756" y="1663262"/>
              <a:ext cx="664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𝜙</a:t>
              </a:r>
              <a:r>
                <a:rPr lang="de-DE" baseline="-25000" dirty="0"/>
                <a:t>1</a:t>
              </a:r>
            </a:p>
          </p:txBody>
        </p:sp>
        <p:sp>
          <p:nvSpPr>
            <p:cNvPr id="60" name="Textfeld 59">
              <a:extLst>
                <a:ext uri="{FF2B5EF4-FFF2-40B4-BE49-F238E27FC236}">
                  <a16:creationId xmlns:a16="http://schemas.microsoft.com/office/drawing/2014/main" id="{381B1B37-5F1F-D640-735C-CC4768A46AE3}"/>
                </a:ext>
              </a:extLst>
            </p:cNvPr>
            <p:cNvSpPr txBox="1"/>
            <p:nvPr/>
          </p:nvSpPr>
          <p:spPr>
            <a:xfrm>
              <a:off x="5597091" y="1664989"/>
              <a:ext cx="664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𝜙</a:t>
              </a:r>
              <a:r>
                <a:rPr lang="de-DE" baseline="-25000" dirty="0"/>
                <a:t>1</a:t>
              </a:r>
            </a:p>
          </p:txBody>
        </p: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8A05B6DD-3206-3627-6312-B64C1F92A8BA}"/>
                </a:ext>
              </a:extLst>
            </p:cNvPr>
            <p:cNvSpPr txBox="1"/>
            <p:nvPr/>
          </p:nvSpPr>
          <p:spPr>
            <a:xfrm>
              <a:off x="3787124" y="1666716"/>
              <a:ext cx="664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𝜙</a:t>
              </a:r>
              <a:r>
                <a:rPr lang="de-DE" baseline="-250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15452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4AB81-BB40-C1D5-02D3-7FE7805FF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9EF2BBB5-DD08-7FE8-BB9B-F984177DC438}"/>
              </a:ext>
            </a:extLst>
          </p:cNvPr>
          <p:cNvGrpSpPr/>
          <p:nvPr/>
        </p:nvGrpSpPr>
        <p:grpSpPr>
          <a:xfrm>
            <a:off x="2638675" y="1296885"/>
            <a:ext cx="6540539" cy="2622445"/>
            <a:chOff x="2638675" y="1296885"/>
            <a:chExt cx="6540539" cy="2622445"/>
          </a:xfrm>
        </p:grpSpPr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C85B91F8-55B6-D8CA-70CB-2C3087D9F3A8}"/>
                </a:ext>
              </a:extLst>
            </p:cNvPr>
            <p:cNvGrpSpPr/>
            <p:nvPr/>
          </p:nvGrpSpPr>
          <p:grpSpPr>
            <a:xfrm>
              <a:off x="2638675" y="1296885"/>
              <a:ext cx="6352923" cy="2622445"/>
              <a:chOff x="2638675" y="1296885"/>
              <a:chExt cx="6352923" cy="2622445"/>
            </a:xfrm>
          </p:grpSpPr>
          <p:pic>
            <p:nvPicPr>
              <p:cNvPr id="5" name="Grafik 4" descr="Voller Akku Silhouette">
                <a:extLst>
                  <a:ext uri="{FF2B5EF4-FFF2-40B4-BE49-F238E27FC236}">
                    <a16:creationId xmlns:a16="http://schemas.microsoft.com/office/drawing/2014/main" id="{25F7E573-C178-1C5C-4013-96D9B19935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487919" y="1648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Grafik 14" descr="Leerer Akku Silhouette">
                <a:extLst>
                  <a:ext uri="{FF2B5EF4-FFF2-40B4-BE49-F238E27FC236}">
                    <a16:creationId xmlns:a16="http://schemas.microsoft.com/office/drawing/2014/main" id="{2E301A9C-E6CD-76C3-DD74-BF511AC494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077198" y="1648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7" name="Grafik 16" descr="Voller Akku Silhouette">
                <a:extLst>
                  <a:ext uri="{FF2B5EF4-FFF2-40B4-BE49-F238E27FC236}">
                    <a16:creationId xmlns:a16="http://schemas.microsoft.com/office/drawing/2014/main" id="{B1F4A9A6-D356-78EF-6528-3B45C2E311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243364" y="164880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AAE5B0D2-C65C-59E8-8DE1-83EEBEFD44E2}"/>
                  </a:ext>
                </a:extLst>
              </p:cNvPr>
              <p:cNvSpPr/>
              <p:nvPr/>
            </p:nvSpPr>
            <p:spPr>
              <a:xfrm>
                <a:off x="6589850" y="1923394"/>
                <a:ext cx="346841" cy="3310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787FC5-233D-3A0A-2949-537F920CEFA8}"/>
                  </a:ext>
                </a:extLst>
              </p:cNvPr>
              <p:cNvSpPr txBox="1"/>
              <p:nvPr/>
            </p:nvSpPr>
            <p:spPr>
              <a:xfrm>
                <a:off x="2686215" y="1478596"/>
                <a:ext cx="785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07:00</a:t>
                </a:r>
              </a:p>
            </p:txBody>
          </p:sp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56F503C-B2F1-9E4F-873F-78A092835F78}"/>
                  </a:ext>
                </a:extLst>
              </p:cNvPr>
              <p:cNvSpPr txBox="1"/>
              <p:nvPr/>
            </p:nvSpPr>
            <p:spPr>
              <a:xfrm>
                <a:off x="4666512" y="1296885"/>
                <a:ext cx="5572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de-DE" dirty="0"/>
              </a:p>
            </p:txBody>
          </p:sp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3B40D17B-493C-CA11-5493-E2C0FA074E85}"/>
                  </a:ext>
                </a:extLst>
              </p:cNvPr>
              <p:cNvSpPr txBox="1"/>
              <p:nvPr/>
            </p:nvSpPr>
            <p:spPr>
              <a:xfrm>
                <a:off x="4527005" y="1478596"/>
                <a:ext cx="785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09:00</a:t>
                </a:r>
              </a:p>
            </p:txBody>
          </p:sp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15D23914-ADE4-D570-CE24-DCC37FF2F423}"/>
                  </a:ext>
                </a:extLst>
              </p:cNvPr>
              <p:cNvSpPr txBox="1"/>
              <p:nvPr/>
            </p:nvSpPr>
            <p:spPr>
              <a:xfrm>
                <a:off x="6282235" y="1478596"/>
                <a:ext cx="785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11:00</a:t>
                </a:r>
              </a:p>
            </p:txBody>
          </p:sp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65A6D479-FC23-2D36-6900-472E5112B8FA}"/>
                  </a:ext>
                </a:extLst>
              </p:cNvPr>
              <p:cNvSpPr txBox="1"/>
              <p:nvPr/>
            </p:nvSpPr>
            <p:spPr>
              <a:xfrm>
                <a:off x="8101671" y="1478596"/>
                <a:ext cx="785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13:00</a:t>
                </a:r>
              </a:p>
            </p:txBody>
          </p:sp>
          <p:pic>
            <p:nvPicPr>
              <p:cNvPr id="32" name="Grafik 31" descr="Voller Akku Silhouette">
                <a:extLst>
                  <a:ext uri="{FF2B5EF4-FFF2-40B4-BE49-F238E27FC236}">
                    <a16:creationId xmlns:a16="http://schemas.microsoft.com/office/drawing/2014/main" id="{78DEE7FC-79D1-396E-0101-24DB756463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638675" y="164880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385198DF-BBD5-A7F5-E367-9D399F44D862}"/>
                  </a:ext>
                </a:extLst>
              </p:cNvPr>
              <p:cNvSpPr/>
              <p:nvPr/>
            </p:nvSpPr>
            <p:spPr>
              <a:xfrm>
                <a:off x="3143351" y="1954800"/>
                <a:ext cx="224800" cy="3310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5" name="Grafik 34" descr="Schlafen Silhouette">
                <a:extLst>
                  <a:ext uri="{FF2B5EF4-FFF2-40B4-BE49-F238E27FC236}">
                    <a16:creationId xmlns:a16="http://schemas.microsoft.com/office/drawing/2014/main" id="{DD29CEF6-37A3-C8B9-E967-1CBB2D143B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638675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7" name="Grafik 36" descr="Tennis Silhouette">
                <a:extLst>
                  <a:ext uri="{FF2B5EF4-FFF2-40B4-BE49-F238E27FC236}">
                    <a16:creationId xmlns:a16="http://schemas.microsoft.com/office/drawing/2014/main" id="{CB17C10B-AE2B-105F-A469-4FAE2CF6D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412539" y="293535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9" name="Grafik 38" descr="Mann mit Stock Silhouette">
                <a:extLst>
                  <a:ext uri="{FF2B5EF4-FFF2-40B4-BE49-F238E27FC236}">
                    <a16:creationId xmlns:a16="http://schemas.microsoft.com/office/drawing/2014/main" id="{92DE246C-0D88-4B5B-AE3A-813BA9B150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153812" y="297180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4416F5A3-D19D-C448-0BD9-4D519CA81DEF}"/>
                  </a:ext>
                </a:extLst>
              </p:cNvPr>
              <p:cNvSpPr/>
              <p:nvPr/>
            </p:nvSpPr>
            <p:spPr>
              <a:xfrm>
                <a:off x="6708342" y="3455504"/>
                <a:ext cx="346841" cy="4638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42" name="Grafik 41" descr="Kaffee Silhouette">
                <a:extLst>
                  <a:ext uri="{FF2B5EF4-FFF2-40B4-BE49-F238E27FC236}">
                    <a16:creationId xmlns:a16="http://schemas.microsoft.com/office/drawing/2014/main" id="{71C6A6B1-34CC-C19E-7A77-D4ECAE7234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8037460" y="292873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4" name="Grafik 43" descr="Kaffeebohnen Silhouette">
                <a:extLst>
                  <a:ext uri="{FF2B5EF4-FFF2-40B4-BE49-F238E27FC236}">
                    <a16:creationId xmlns:a16="http://schemas.microsoft.com/office/drawing/2014/main" id="{3A8A2857-6869-A954-72DA-56187A74F7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213850" y="3319670"/>
                <a:ext cx="430696" cy="430696"/>
              </a:xfrm>
              <a:prstGeom prst="rect">
                <a:avLst/>
              </a:prstGeom>
            </p:spPr>
          </p:pic>
          <p:cxnSp>
            <p:nvCxnSpPr>
              <p:cNvPr id="54" name="Gerade Verbindung mit Pfeil 53">
                <a:extLst>
                  <a:ext uri="{FF2B5EF4-FFF2-40B4-BE49-F238E27FC236}">
                    <a16:creationId xmlns:a16="http://schemas.microsoft.com/office/drawing/2014/main" id="{CE513D32-04D2-E8DA-3280-0661479FF0EB}"/>
                  </a:ext>
                </a:extLst>
              </p:cNvPr>
              <p:cNvCxnSpPr>
                <a:endCxn id="5" idx="1"/>
              </p:cNvCxnSpPr>
              <p:nvPr/>
            </p:nvCxnSpPr>
            <p:spPr>
              <a:xfrm flipV="1">
                <a:off x="3553075" y="2106000"/>
                <a:ext cx="934844" cy="10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Gerade Verbindung mit Pfeil 55">
                <a:extLst>
                  <a:ext uri="{FF2B5EF4-FFF2-40B4-BE49-F238E27FC236}">
                    <a16:creationId xmlns:a16="http://schemas.microsoft.com/office/drawing/2014/main" id="{4BE71F41-05FE-7BA4-B326-0EACBED85BCA}"/>
                  </a:ext>
                </a:extLst>
              </p:cNvPr>
              <p:cNvCxnSpPr>
                <a:endCxn id="17" idx="1"/>
              </p:cNvCxnSpPr>
              <p:nvPr/>
            </p:nvCxnSpPr>
            <p:spPr>
              <a:xfrm flipV="1">
                <a:off x="5402319" y="2106000"/>
                <a:ext cx="841045" cy="10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Gerade Verbindung mit Pfeil 57">
                <a:extLst>
                  <a:ext uri="{FF2B5EF4-FFF2-40B4-BE49-F238E27FC236}">
                    <a16:creationId xmlns:a16="http://schemas.microsoft.com/office/drawing/2014/main" id="{EA19403D-C875-33F4-C2D9-40FAD33805E9}"/>
                  </a:ext>
                </a:extLst>
              </p:cNvPr>
              <p:cNvCxnSpPr>
                <a:endCxn id="15" idx="1"/>
              </p:cNvCxnSpPr>
              <p:nvPr/>
            </p:nvCxnSpPr>
            <p:spPr>
              <a:xfrm>
                <a:off x="7196959" y="2106000"/>
                <a:ext cx="88023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A7BBA0A5-4F59-70C0-7C6B-B826DC97F099}"/>
                  </a:ext>
                </a:extLst>
              </p:cNvPr>
              <p:cNvSpPr txBox="1"/>
              <p:nvPr/>
            </p:nvSpPr>
            <p:spPr>
              <a:xfrm>
                <a:off x="7419756" y="1663262"/>
                <a:ext cx="664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𝜙</a:t>
                </a:r>
                <a:r>
                  <a:rPr lang="de-DE" baseline="-25000" dirty="0"/>
                  <a:t>1</a:t>
                </a:r>
              </a:p>
            </p:txBody>
          </p:sp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AEB7C5A6-0DE3-1A8F-2177-8FEDC33A361C}"/>
                  </a:ext>
                </a:extLst>
              </p:cNvPr>
              <p:cNvSpPr txBox="1"/>
              <p:nvPr/>
            </p:nvSpPr>
            <p:spPr>
              <a:xfrm>
                <a:off x="5597091" y="1664989"/>
                <a:ext cx="664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𝜙</a:t>
                </a:r>
                <a:r>
                  <a:rPr lang="de-DE" baseline="-25000" dirty="0"/>
                  <a:t>1</a:t>
                </a:r>
              </a:p>
            </p:txBody>
          </p:sp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FD0B60E4-95CF-C211-98D5-5C21D0FEC414}"/>
                  </a:ext>
                </a:extLst>
              </p:cNvPr>
              <p:cNvSpPr txBox="1"/>
              <p:nvPr/>
            </p:nvSpPr>
            <p:spPr>
              <a:xfrm>
                <a:off x="3787124" y="1666716"/>
                <a:ext cx="664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𝜙</a:t>
                </a:r>
                <a:r>
                  <a:rPr lang="de-DE" baseline="-25000" dirty="0"/>
                  <a:t>1</a:t>
                </a:r>
              </a:p>
            </p:txBody>
          </p:sp>
        </p:grpSp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C6C6D9E9-6F84-14CC-4E49-A8AC277EB651}"/>
                </a:ext>
              </a:extLst>
            </p:cNvPr>
            <p:cNvSpPr txBox="1"/>
            <p:nvPr/>
          </p:nvSpPr>
          <p:spPr>
            <a:xfrm>
              <a:off x="2638675" y="2303573"/>
              <a:ext cx="1094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Energie</a:t>
              </a:r>
              <a:r>
                <a:rPr lang="de-DE" sz="1400" baseline="-25000" dirty="0"/>
                <a:t>t-3</a:t>
              </a:r>
            </a:p>
          </p:txBody>
        </p: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02A17E7A-AC2A-AA62-F1D9-595D34B34EC2}"/>
                </a:ext>
              </a:extLst>
            </p:cNvPr>
            <p:cNvSpPr txBox="1"/>
            <p:nvPr/>
          </p:nvSpPr>
          <p:spPr>
            <a:xfrm>
              <a:off x="4527005" y="2303573"/>
              <a:ext cx="1094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Energie</a:t>
              </a:r>
              <a:r>
                <a:rPr lang="de-DE" sz="1400" baseline="-25000" dirty="0"/>
                <a:t>t-2</a:t>
              </a:r>
            </a:p>
          </p:txBody>
        </p:sp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73B64B20-70C4-A636-61DF-7AAA772DC930}"/>
                </a:ext>
              </a:extLst>
            </p:cNvPr>
            <p:cNvSpPr txBox="1"/>
            <p:nvPr/>
          </p:nvSpPr>
          <p:spPr>
            <a:xfrm>
              <a:off x="6242241" y="2303573"/>
              <a:ext cx="1094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Energie</a:t>
              </a:r>
              <a:r>
                <a:rPr lang="de-DE" sz="1400" baseline="-25000" dirty="0"/>
                <a:t>t-1</a:t>
              </a: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62304E13-A8A7-7C32-C32E-29D5D7FDA28E}"/>
                </a:ext>
              </a:extLst>
            </p:cNvPr>
            <p:cNvSpPr txBox="1"/>
            <p:nvPr/>
          </p:nvSpPr>
          <p:spPr>
            <a:xfrm>
              <a:off x="8084331" y="2303573"/>
              <a:ext cx="1094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err="1"/>
                <a:t>Energie</a:t>
              </a:r>
              <a:r>
                <a:rPr lang="de-DE" sz="1400" baseline="-25000" dirty="0" err="1"/>
                <a:t>t</a:t>
              </a:r>
              <a:endParaRPr lang="de-DE" sz="14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120433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F119E-FD07-150D-FB22-05A03EF97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90641AB-9451-F1B9-D567-7DF7F89BDD85}"/>
              </a:ext>
            </a:extLst>
          </p:cNvPr>
          <p:cNvGrpSpPr/>
          <p:nvPr/>
        </p:nvGrpSpPr>
        <p:grpSpPr>
          <a:xfrm>
            <a:off x="2638675" y="1296885"/>
            <a:ext cx="6540539" cy="1314465"/>
            <a:chOff x="2638675" y="1296885"/>
            <a:chExt cx="6540539" cy="1314465"/>
          </a:xfrm>
        </p:grpSpPr>
        <p:pic>
          <p:nvPicPr>
            <p:cNvPr id="5" name="Grafik 4" descr="Voller Akku Silhouette">
              <a:extLst>
                <a:ext uri="{FF2B5EF4-FFF2-40B4-BE49-F238E27FC236}">
                  <a16:creationId xmlns:a16="http://schemas.microsoft.com/office/drawing/2014/main" id="{5430CC3D-0177-5010-C891-B2041EF3B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87919" y="1648800"/>
              <a:ext cx="914400" cy="914400"/>
            </a:xfrm>
            <a:prstGeom prst="rect">
              <a:avLst/>
            </a:prstGeom>
          </p:spPr>
        </p:pic>
        <p:pic>
          <p:nvPicPr>
            <p:cNvPr id="15" name="Grafik 14" descr="Leerer Akku Silhouette">
              <a:extLst>
                <a:ext uri="{FF2B5EF4-FFF2-40B4-BE49-F238E27FC236}">
                  <a16:creationId xmlns:a16="http://schemas.microsoft.com/office/drawing/2014/main" id="{19281382-98D0-26DC-2E9F-01F9FCE21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77198" y="1648800"/>
              <a:ext cx="914400" cy="914400"/>
            </a:xfrm>
            <a:prstGeom prst="rect">
              <a:avLst/>
            </a:prstGeom>
          </p:spPr>
        </p:pic>
        <p:pic>
          <p:nvPicPr>
            <p:cNvPr id="17" name="Grafik 16" descr="Voller Akku Silhouette">
              <a:extLst>
                <a:ext uri="{FF2B5EF4-FFF2-40B4-BE49-F238E27FC236}">
                  <a16:creationId xmlns:a16="http://schemas.microsoft.com/office/drawing/2014/main" id="{736A6A40-72F9-6A1D-7B5D-EC1CD68A7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43364" y="1648800"/>
              <a:ext cx="914400" cy="914400"/>
            </a:xfrm>
            <a:prstGeom prst="rect">
              <a:avLst/>
            </a:prstGeom>
          </p:spPr>
        </p:pic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FE067488-B5B4-86A1-5543-FE4FA920C7FC}"/>
                </a:ext>
              </a:extLst>
            </p:cNvPr>
            <p:cNvSpPr/>
            <p:nvPr/>
          </p:nvSpPr>
          <p:spPr>
            <a:xfrm>
              <a:off x="6589850" y="1923394"/>
              <a:ext cx="346841" cy="331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54EDF714-5F23-1C5A-DD86-CCEAAA95793A}"/>
                </a:ext>
              </a:extLst>
            </p:cNvPr>
            <p:cNvSpPr txBox="1"/>
            <p:nvPr/>
          </p:nvSpPr>
          <p:spPr>
            <a:xfrm>
              <a:off x="2686215" y="1478596"/>
              <a:ext cx="7859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07:00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D9143947-A6AC-F11D-44B4-9F6BB1E09D02}"/>
                </a:ext>
              </a:extLst>
            </p:cNvPr>
            <p:cNvSpPr txBox="1"/>
            <p:nvPr/>
          </p:nvSpPr>
          <p:spPr>
            <a:xfrm>
              <a:off x="4666512" y="1296885"/>
              <a:ext cx="5572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21A87A49-F188-A349-9D73-5D5C1B8B59E7}"/>
                </a:ext>
              </a:extLst>
            </p:cNvPr>
            <p:cNvSpPr txBox="1"/>
            <p:nvPr/>
          </p:nvSpPr>
          <p:spPr>
            <a:xfrm>
              <a:off x="4527005" y="1478596"/>
              <a:ext cx="7859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09:00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C20E45D8-DDC0-E913-6EAD-6567D77F7E10}"/>
                </a:ext>
              </a:extLst>
            </p:cNvPr>
            <p:cNvSpPr txBox="1"/>
            <p:nvPr/>
          </p:nvSpPr>
          <p:spPr>
            <a:xfrm>
              <a:off x="6282235" y="1478596"/>
              <a:ext cx="7859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11:00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E60F088A-D8F4-4174-64A9-AC732FC58CCB}"/>
                </a:ext>
              </a:extLst>
            </p:cNvPr>
            <p:cNvSpPr txBox="1"/>
            <p:nvPr/>
          </p:nvSpPr>
          <p:spPr>
            <a:xfrm>
              <a:off x="8101671" y="1478596"/>
              <a:ext cx="7859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13:00</a:t>
              </a:r>
            </a:p>
          </p:txBody>
        </p:sp>
        <p:pic>
          <p:nvPicPr>
            <p:cNvPr id="32" name="Grafik 31" descr="Voller Akku Silhouette">
              <a:extLst>
                <a:ext uri="{FF2B5EF4-FFF2-40B4-BE49-F238E27FC236}">
                  <a16:creationId xmlns:a16="http://schemas.microsoft.com/office/drawing/2014/main" id="{BBC41157-F5D1-0B23-2E1B-C8457C581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38675" y="1648800"/>
              <a:ext cx="914400" cy="914400"/>
            </a:xfrm>
            <a:prstGeom prst="rect">
              <a:avLst/>
            </a:prstGeom>
          </p:spPr>
        </p:pic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5F0959FA-33CD-D4F1-E5BA-EA8D11DA392E}"/>
                </a:ext>
              </a:extLst>
            </p:cNvPr>
            <p:cNvSpPr/>
            <p:nvPr/>
          </p:nvSpPr>
          <p:spPr>
            <a:xfrm>
              <a:off x="3143351" y="1954800"/>
              <a:ext cx="224800" cy="331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8DCF5E56-C297-2BAC-FE95-81FC1708CA5F}"/>
                </a:ext>
              </a:extLst>
            </p:cNvPr>
            <p:cNvCxnSpPr>
              <a:endCxn id="5" idx="1"/>
            </p:cNvCxnSpPr>
            <p:nvPr/>
          </p:nvCxnSpPr>
          <p:spPr>
            <a:xfrm flipV="1">
              <a:off x="3553075" y="2106000"/>
              <a:ext cx="934844" cy="10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0CE6A0CD-9167-D557-D97A-ED273B487A54}"/>
                </a:ext>
              </a:extLst>
            </p:cNvPr>
            <p:cNvCxnSpPr>
              <a:endCxn id="17" idx="1"/>
            </p:cNvCxnSpPr>
            <p:nvPr/>
          </p:nvCxnSpPr>
          <p:spPr>
            <a:xfrm flipV="1">
              <a:off x="5402319" y="2106000"/>
              <a:ext cx="841045" cy="10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B5A0512D-13A9-22F4-C4CC-F424A1D714E1}"/>
                </a:ext>
              </a:extLst>
            </p:cNvPr>
            <p:cNvCxnSpPr>
              <a:endCxn id="15" idx="1"/>
            </p:cNvCxnSpPr>
            <p:nvPr/>
          </p:nvCxnSpPr>
          <p:spPr>
            <a:xfrm>
              <a:off x="7196959" y="2106000"/>
              <a:ext cx="88023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172B731D-6810-863F-21F6-65C600D35AA9}"/>
                </a:ext>
              </a:extLst>
            </p:cNvPr>
            <p:cNvSpPr txBox="1"/>
            <p:nvPr/>
          </p:nvSpPr>
          <p:spPr>
            <a:xfrm>
              <a:off x="7419756" y="1663262"/>
              <a:ext cx="664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𝜙</a:t>
              </a:r>
              <a:r>
                <a:rPr lang="de-DE" baseline="-25000" dirty="0"/>
                <a:t>1</a:t>
              </a:r>
            </a:p>
          </p:txBody>
        </p:sp>
        <p:sp>
          <p:nvSpPr>
            <p:cNvPr id="60" name="Textfeld 59">
              <a:extLst>
                <a:ext uri="{FF2B5EF4-FFF2-40B4-BE49-F238E27FC236}">
                  <a16:creationId xmlns:a16="http://schemas.microsoft.com/office/drawing/2014/main" id="{50B57CEE-F0EC-C756-380C-BA78336570AD}"/>
                </a:ext>
              </a:extLst>
            </p:cNvPr>
            <p:cNvSpPr txBox="1"/>
            <p:nvPr/>
          </p:nvSpPr>
          <p:spPr>
            <a:xfrm>
              <a:off x="5597091" y="1664989"/>
              <a:ext cx="664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𝜙</a:t>
              </a:r>
              <a:r>
                <a:rPr lang="de-DE" baseline="-25000" dirty="0"/>
                <a:t>1</a:t>
              </a:r>
            </a:p>
          </p:txBody>
        </p: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CAEF26EA-5C47-E039-0A40-905F93DC22D4}"/>
                </a:ext>
              </a:extLst>
            </p:cNvPr>
            <p:cNvSpPr txBox="1"/>
            <p:nvPr/>
          </p:nvSpPr>
          <p:spPr>
            <a:xfrm>
              <a:off x="3787124" y="1666716"/>
              <a:ext cx="664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𝜙</a:t>
              </a:r>
              <a:r>
                <a:rPr lang="de-DE" baseline="-25000" dirty="0"/>
                <a:t>1</a:t>
              </a:r>
            </a:p>
          </p:txBody>
        </p:sp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5A7F4386-0725-8240-8680-70BAA968B94E}"/>
                </a:ext>
              </a:extLst>
            </p:cNvPr>
            <p:cNvSpPr txBox="1"/>
            <p:nvPr/>
          </p:nvSpPr>
          <p:spPr>
            <a:xfrm>
              <a:off x="2638675" y="2303573"/>
              <a:ext cx="1094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Energie</a:t>
              </a:r>
              <a:r>
                <a:rPr lang="de-DE" sz="1400" baseline="-25000" dirty="0"/>
                <a:t>t-3</a:t>
              </a:r>
            </a:p>
          </p:txBody>
        </p: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8F7E9C42-E171-2847-EB0F-B5FECBEB4DAB}"/>
                </a:ext>
              </a:extLst>
            </p:cNvPr>
            <p:cNvSpPr txBox="1"/>
            <p:nvPr/>
          </p:nvSpPr>
          <p:spPr>
            <a:xfrm>
              <a:off x="4527005" y="2303573"/>
              <a:ext cx="1094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Energie</a:t>
              </a:r>
              <a:r>
                <a:rPr lang="de-DE" sz="1400" baseline="-25000" dirty="0"/>
                <a:t>t-2</a:t>
              </a:r>
            </a:p>
          </p:txBody>
        </p:sp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4897E729-10E8-5CBD-4C78-C9E534A25974}"/>
                </a:ext>
              </a:extLst>
            </p:cNvPr>
            <p:cNvSpPr txBox="1"/>
            <p:nvPr/>
          </p:nvSpPr>
          <p:spPr>
            <a:xfrm>
              <a:off x="6242241" y="2303573"/>
              <a:ext cx="1094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Energie</a:t>
              </a:r>
              <a:r>
                <a:rPr lang="de-DE" sz="1400" baseline="-25000" dirty="0"/>
                <a:t>t-1</a:t>
              </a: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87C6C1FC-B1AD-3D48-8715-4328B32EAA50}"/>
                </a:ext>
              </a:extLst>
            </p:cNvPr>
            <p:cNvSpPr txBox="1"/>
            <p:nvPr/>
          </p:nvSpPr>
          <p:spPr>
            <a:xfrm>
              <a:off x="8084331" y="2303573"/>
              <a:ext cx="1094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err="1"/>
                <a:t>Energie</a:t>
              </a:r>
              <a:r>
                <a:rPr lang="de-DE" sz="1400" baseline="-25000" dirty="0" err="1"/>
                <a:t>t</a:t>
              </a:r>
              <a:endParaRPr lang="de-DE" sz="14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532161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17B01-310E-33C4-AF0F-EAB269624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F7EE5FDC-DCBF-F354-CEAB-EB608B2099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568593"/>
              </p:ext>
            </p:extLst>
          </p:nvPr>
        </p:nvGraphicFramePr>
        <p:xfrm>
          <a:off x="2211977" y="719666"/>
          <a:ext cx="7948023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84023">
                  <a:extLst>
                    <a:ext uri="{9D8B030D-6E8A-4147-A177-3AD203B41FA5}">
                      <a16:colId xmlns:a16="http://schemas.microsoft.com/office/drawing/2014/main" val="40367321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982668486"/>
                    </a:ext>
                  </a:extLst>
                </a:gridCol>
              </a:tblGrid>
              <a:tr h="262739">
                <a:tc>
                  <a:txBody>
                    <a:bodyPr/>
                    <a:lstStyle/>
                    <a:p>
                      <a:r>
                        <a:rPr lang="de-DE" dirty="0"/>
                        <a:t>Zeit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Energie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2647422"/>
                  </a:ext>
                </a:extLst>
              </a:tr>
              <a:tr h="262739">
                <a:tc>
                  <a:txBody>
                    <a:bodyPr/>
                    <a:lstStyle/>
                    <a:p>
                      <a:r>
                        <a:rPr lang="de-DE" dirty="0"/>
                        <a:t>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3499271"/>
                  </a:ext>
                </a:extLst>
              </a:tr>
              <a:tr h="262739">
                <a:tc>
                  <a:txBody>
                    <a:bodyPr/>
                    <a:lstStyle/>
                    <a:p>
                      <a:r>
                        <a:rPr lang="de-DE" dirty="0"/>
                        <a:t>t-1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2400347"/>
                  </a:ext>
                </a:extLst>
              </a:tr>
              <a:tr h="2627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t-2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15260549"/>
                  </a:ext>
                </a:extLst>
              </a:tr>
              <a:tr h="2627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t-3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7639071"/>
                  </a:ext>
                </a:extLst>
              </a:tr>
              <a:tr h="2627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t-4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2938163"/>
                  </a:ext>
                </a:extLst>
              </a:tr>
              <a:tr h="262739">
                <a:tc>
                  <a:txBody>
                    <a:bodyPr/>
                    <a:lstStyle/>
                    <a:p>
                      <a:r>
                        <a:rPr lang="de-DE" dirty="0"/>
                        <a:t>t-5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149645"/>
                  </a:ext>
                </a:extLst>
              </a:tr>
              <a:tr h="262739"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3849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8733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A961C-0F31-EE98-BFE0-04BB0D567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>
            <a:extLst>
              <a:ext uri="{FF2B5EF4-FFF2-40B4-BE49-F238E27FC236}">
                <a16:creationId xmlns:a16="http://schemas.microsoft.com/office/drawing/2014/main" id="{018342CB-51E5-7E2C-163C-7E804462826D}"/>
              </a:ext>
            </a:extLst>
          </p:cNvPr>
          <p:cNvSpPr txBox="1"/>
          <p:nvPr/>
        </p:nvSpPr>
        <p:spPr>
          <a:xfrm>
            <a:off x="5398032" y="1296885"/>
            <a:ext cx="557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A8A4D3D-E145-67A0-4B6C-CC95BE927CBE}"/>
              </a:ext>
            </a:extLst>
          </p:cNvPr>
          <p:cNvGrpSpPr/>
          <p:nvPr/>
        </p:nvGrpSpPr>
        <p:grpSpPr>
          <a:xfrm>
            <a:off x="2205071" y="1663262"/>
            <a:ext cx="7491264" cy="1460852"/>
            <a:chOff x="2205071" y="1663262"/>
            <a:chExt cx="7491264" cy="1460852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355CFAC9-1B77-37B7-498D-4C387C1A66FF}"/>
                </a:ext>
              </a:extLst>
            </p:cNvPr>
            <p:cNvSpPr/>
            <p:nvPr/>
          </p:nvSpPr>
          <p:spPr>
            <a:xfrm>
              <a:off x="7321370" y="1923394"/>
              <a:ext cx="346841" cy="331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1E0BED54-3C70-09BE-6736-FEC67C75AA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4595" y="2106000"/>
              <a:ext cx="934844" cy="10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EB162B27-CB2D-A122-F0BA-8C646A2627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3839" y="2106000"/>
              <a:ext cx="841045" cy="10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5FE280A5-FF18-3833-76BF-CEBC49241E83}"/>
                </a:ext>
              </a:extLst>
            </p:cNvPr>
            <p:cNvCxnSpPr>
              <a:cxnSpLocks/>
            </p:cNvCxnSpPr>
            <p:nvPr/>
          </p:nvCxnSpPr>
          <p:spPr>
            <a:xfrm>
              <a:off x="7928479" y="2106000"/>
              <a:ext cx="88023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F5A58578-815F-E49C-A20F-233E13ACDC9B}"/>
                </a:ext>
              </a:extLst>
            </p:cNvPr>
            <p:cNvSpPr txBox="1"/>
            <p:nvPr/>
          </p:nvSpPr>
          <p:spPr>
            <a:xfrm>
              <a:off x="8151276" y="1663262"/>
              <a:ext cx="66457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𝜙</a:t>
              </a:r>
              <a:r>
                <a:rPr lang="de-DE" baseline="-25000" dirty="0"/>
                <a:t>1</a:t>
              </a:r>
            </a:p>
          </p:txBody>
        </p:sp>
        <p:sp>
          <p:nvSpPr>
            <p:cNvPr id="60" name="Textfeld 59">
              <a:extLst>
                <a:ext uri="{FF2B5EF4-FFF2-40B4-BE49-F238E27FC236}">
                  <a16:creationId xmlns:a16="http://schemas.microsoft.com/office/drawing/2014/main" id="{B270C516-CAFE-2606-8DC1-C6809AD5FF33}"/>
                </a:ext>
              </a:extLst>
            </p:cNvPr>
            <p:cNvSpPr txBox="1"/>
            <p:nvPr/>
          </p:nvSpPr>
          <p:spPr>
            <a:xfrm>
              <a:off x="6328611" y="1664989"/>
              <a:ext cx="664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𝜙</a:t>
              </a:r>
              <a:r>
                <a:rPr lang="de-DE" baseline="-25000" dirty="0"/>
                <a:t>1</a:t>
              </a:r>
            </a:p>
          </p:txBody>
        </p: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8BF21C0F-3F1A-D731-F19F-244825A474FB}"/>
                </a:ext>
              </a:extLst>
            </p:cNvPr>
            <p:cNvSpPr txBox="1"/>
            <p:nvPr/>
          </p:nvSpPr>
          <p:spPr>
            <a:xfrm>
              <a:off x="4518644" y="1666716"/>
              <a:ext cx="664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𝜙</a:t>
              </a:r>
              <a:r>
                <a:rPr lang="de-DE" baseline="-25000" dirty="0"/>
                <a:t>1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C8600D4F-6727-7F3E-BA8A-8EBDC0DD7815}"/>
                    </a:ext>
                  </a:extLst>
                </p:cNvPr>
                <p:cNvSpPr txBox="1"/>
                <p:nvPr/>
              </p:nvSpPr>
              <p:spPr>
                <a:xfrm>
                  <a:off x="8871935" y="1935043"/>
                  <a:ext cx="824400" cy="3077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de-DE" sz="1400" dirty="0"/>
                </a:p>
              </p:txBody>
            </p:sp>
          </mc:Choice>
          <mc:Fallback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C8600D4F-6727-7F3E-BA8A-8EBDC0DD78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1935" y="1935043"/>
                  <a:ext cx="824400" cy="30777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E76DDFA6-BCE9-6214-5A8D-6A1BD744E38F}"/>
                    </a:ext>
                  </a:extLst>
                </p:cNvPr>
                <p:cNvSpPr txBox="1"/>
                <p:nvPr/>
              </p:nvSpPr>
              <p:spPr>
                <a:xfrm>
                  <a:off x="7029228" y="1946693"/>
                  <a:ext cx="824400" cy="3077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de-DE" sz="1400" dirty="0"/>
                </a:p>
              </p:txBody>
            </p:sp>
          </mc:Choice>
          <mc:Fallback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E76DDFA6-BCE9-6214-5A8D-6A1BD744E3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9228" y="1946693"/>
                  <a:ext cx="824400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FC847832-8BAF-2D0F-44B2-0D41722FD3DE}"/>
                    </a:ext>
                  </a:extLst>
                </p:cNvPr>
                <p:cNvSpPr txBox="1"/>
                <p:nvPr/>
              </p:nvSpPr>
              <p:spPr>
                <a:xfrm>
                  <a:off x="5246222" y="1935042"/>
                  <a:ext cx="824400" cy="3077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de-DE" sz="1400" dirty="0"/>
                </a:p>
              </p:txBody>
            </p:sp>
          </mc:Choice>
          <mc:Fallback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FC847832-8BAF-2D0F-44B2-0D41722FD3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6222" y="1935042"/>
                  <a:ext cx="824400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1B9BCF95-45BD-000D-441B-F78E58098442}"/>
                    </a:ext>
                  </a:extLst>
                </p:cNvPr>
                <p:cNvSpPr txBox="1"/>
                <p:nvPr/>
              </p:nvSpPr>
              <p:spPr>
                <a:xfrm>
                  <a:off x="3393789" y="1946693"/>
                  <a:ext cx="824400" cy="3077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b>
                        </m:sSub>
                      </m:oMath>
                    </m:oMathPara>
                  </a14:m>
                  <a:endParaRPr lang="de-DE" sz="1400" dirty="0"/>
                </a:p>
              </p:txBody>
            </p:sp>
          </mc:Choice>
          <mc:Fallback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1B9BCF95-45BD-000D-441B-F78E580984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3789" y="1946693"/>
                  <a:ext cx="824400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557B0AAB-DDC7-EB91-B4E6-9A1E4A6F1F2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571989" y="2656114"/>
                  <a:ext cx="468000" cy="468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b>
                        </m:sSub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557B0AAB-DDC7-EB91-B4E6-9A1E4A6F1F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1989" y="2656114"/>
                  <a:ext cx="468000" cy="46800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265FCB96-FCF1-65CD-C82E-2AE23FABFF5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433929" y="2656114"/>
                  <a:ext cx="468000" cy="468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265FCB96-FCF1-65CD-C82E-2AE23FABFF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3929" y="2656114"/>
                  <a:ext cx="468000" cy="46800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EE5906D7-40B1-09FE-3004-2822D61A1A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17245" y="2656114"/>
                  <a:ext cx="468000" cy="468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EE5906D7-40B1-09FE-3004-2822D61A1A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7245" y="2656114"/>
                  <a:ext cx="468000" cy="4680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02838DE1-BBE4-39BF-8CBF-0D2B4006E7E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050135" y="2656114"/>
                  <a:ext cx="468000" cy="468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02838DE1-BBE4-39BF-8CBF-0D2B4006E7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0135" y="2656114"/>
                  <a:ext cx="468000" cy="468000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29DCE7C8-7AD0-9D15-35A5-268A8154084E}"/>
                </a:ext>
              </a:extLst>
            </p:cNvPr>
            <p:cNvCxnSpPr>
              <a:cxnSpLocks/>
            </p:cNvCxnSpPr>
            <p:nvPr/>
          </p:nvCxnSpPr>
          <p:spPr>
            <a:xfrm>
              <a:off x="3093334" y="2110044"/>
              <a:ext cx="27669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FD328672-E707-D336-50B5-0139630E221C}"/>
                    </a:ext>
                  </a:extLst>
                </p:cNvPr>
                <p:cNvSpPr txBox="1"/>
                <p:nvPr/>
              </p:nvSpPr>
              <p:spPr>
                <a:xfrm>
                  <a:off x="2205071" y="1953207"/>
                  <a:ext cx="824400" cy="3077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de-DE" sz="1400" dirty="0"/>
                </a:p>
              </p:txBody>
            </p:sp>
          </mc:Choice>
          <mc:Fallback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FD328672-E707-D336-50B5-0139630E22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5071" y="1953207"/>
                  <a:ext cx="824400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49E889B9-378C-003F-7A18-6C08C3F76783}"/>
                </a:ext>
              </a:extLst>
            </p:cNvPr>
            <p:cNvCxnSpPr>
              <a:stCxn id="11" idx="0"/>
              <a:endCxn id="10" idx="2"/>
            </p:cNvCxnSpPr>
            <p:nvPr/>
          </p:nvCxnSpPr>
          <p:spPr>
            <a:xfrm flipV="1">
              <a:off x="3805989" y="2254470"/>
              <a:ext cx="0" cy="4016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402DE5C7-E27B-71E9-3314-E894A5B6C5A0}"/>
                </a:ext>
              </a:extLst>
            </p:cNvPr>
            <p:cNvCxnSpPr>
              <a:stCxn id="12" idx="0"/>
              <a:endCxn id="9" idx="2"/>
            </p:cNvCxnSpPr>
            <p:nvPr/>
          </p:nvCxnSpPr>
          <p:spPr>
            <a:xfrm flipH="1" flipV="1">
              <a:off x="5658422" y="2242819"/>
              <a:ext cx="9507" cy="4132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BA30D17B-EEDC-FE70-5775-801E4EAF284B}"/>
                </a:ext>
              </a:extLst>
            </p:cNvPr>
            <p:cNvCxnSpPr>
              <a:stCxn id="13" idx="0"/>
              <a:endCxn id="8" idx="2"/>
            </p:cNvCxnSpPr>
            <p:nvPr/>
          </p:nvCxnSpPr>
          <p:spPr>
            <a:xfrm flipH="1" flipV="1">
              <a:off x="7441428" y="2254470"/>
              <a:ext cx="9817" cy="4016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9CF23289-294C-9A38-C20B-B9DC1A752804}"/>
                </a:ext>
              </a:extLst>
            </p:cNvPr>
            <p:cNvCxnSpPr>
              <a:stCxn id="14" idx="0"/>
              <a:endCxn id="7" idx="2"/>
            </p:cNvCxnSpPr>
            <p:nvPr/>
          </p:nvCxnSpPr>
          <p:spPr>
            <a:xfrm flipV="1">
              <a:off x="9284135" y="2242820"/>
              <a:ext cx="0" cy="4132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84228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A08B8-5E17-E324-F323-13214AF26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E5448E1D-9846-1106-D1CB-15E19E9497C3}"/>
              </a:ext>
            </a:extLst>
          </p:cNvPr>
          <p:cNvGrpSpPr/>
          <p:nvPr/>
        </p:nvGrpSpPr>
        <p:grpSpPr>
          <a:xfrm>
            <a:off x="2205071" y="1296885"/>
            <a:ext cx="7491264" cy="1827229"/>
            <a:chOff x="2205071" y="1296885"/>
            <a:chExt cx="7491264" cy="1827229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117A89D2-27CC-41E2-46A1-8EA84F5BD2C5}"/>
                </a:ext>
              </a:extLst>
            </p:cNvPr>
            <p:cNvSpPr/>
            <p:nvPr/>
          </p:nvSpPr>
          <p:spPr>
            <a:xfrm>
              <a:off x="7321370" y="1923394"/>
              <a:ext cx="346841" cy="331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0AA027AE-F93B-929D-C711-22E59873B0D4}"/>
                </a:ext>
              </a:extLst>
            </p:cNvPr>
            <p:cNvSpPr txBox="1"/>
            <p:nvPr/>
          </p:nvSpPr>
          <p:spPr>
            <a:xfrm>
              <a:off x="5398032" y="1296885"/>
              <a:ext cx="5572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dirty="0"/>
            </a:p>
          </p:txBody>
        </p: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4FADF94E-4332-1099-89C6-ACB728B287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4595" y="2106000"/>
              <a:ext cx="934844" cy="10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9FEA258B-8FFA-2AAB-465F-DFCFC92933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3839" y="2106000"/>
              <a:ext cx="841045" cy="10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1335CDF6-E850-D879-8777-D3D02DADC401}"/>
                </a:ext>
              </a:extLst>
            </p:cNvPr>
            <p:cNvCxnSpPr>
              <a:cxnSpLocks/>
            </p:cNvCxnSpPr>
            <p:nvPr/>
          </p:nvCxnSpPr>
          <p:spPr>
            <a:xfrm>
              <a:off x="7928479" y="2106000"/>
              <a:ext cx="88023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64862734-2083-43A8-8B39-5F1FCA579ECB}"/>
                </a:ext>
              </a:extLst>
            </p:cNvPr>
            <p:cNvSpPr txBox="1"/>
            <p:nvPr/>
          </p:nvSpPr>
          <p:spPr>
            <a:xfrm>
              <a:off x="8151276" y="1663262"/>
              <a:ext cx="664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𝜙</a:t>
              </a:r>
              <a:r>
                <a:rPr lang="de-DE" baseline="-250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60" name="Textfeld 59">
              <a:extLst>
                <a:ext uri="{FF2B5EF4-FFF2-40B4-BE49-F238E27FC236}">
                  <a16:creationId xmlns:a16="http://schemas.microsoft.com/office/drawing/2014/main" id="{63A266CD-A0D1-580E-2C09-167E77964AFC}"/>
                </a:ext>
              </a:extLst>
            </p:cNvPr>
            <p:cNvSpPr txBox="1"/>
            <p:nvPr/>
          </p:nvSpPr>
          <p:spPr>
            <a:xfrm>
              <a:off x="6328611" y="1664989"/>
              <a:ext cx="664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𝜙</a:t>
              </a:r>
              <a:r>
                <a:rPr lang="de-DE" baseline="-25000" dirty="0"/>
                <a:t>1</a:t>
              </a:r>
            </a:p>
          </p:txBody>
        </p: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2FB052F8-F9CC-89EA-5337-466FF91848E6}"/>
                </a:ext>
              </a:extLst>
            </p:cNvPr>
            <p:cNvSpPr txBox="1"/>
            <p:nvPr/>
          </p:nvSpPr>
          <p:spPr>
            <a:xfrm>
              <a:off x="4518644" y="1666716"/>
              <a:ext cx="664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𝜙</a:t>
              </a:r>
              <a:r>
                <a:rPr lang="de-DE" baseline="-25000" dirty="0"/>
                <a:t>1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291547AB-6AC0-992F-9FE7-639F3C7A4856}"/>
                    </a:ext>
                  </a:extLst>
                </p:cNvPr>
                <p:cNvSpPr txBox="1"/>
                <p:nvPr/>
              </p:nvSpPr>
              <p:spPr>
                <a:xfrm>
                  <a:off x="8871935" y="1935043"/>
                  <a:ext cx="824400" cy="3077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de-DE" sz="1400" dirty="0"/>
                </a:p>
              </p:txBody>
            </p:sp>
          </mc:Choice>
          <mc:Fallback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291547AB-6AC0-992F-9FE7-639F3C7A48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1935" y="1935043"/>
                  <a:ext cx="824400" cy="30777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14A9309E-E6DB-B207-3B82-24BCD8F834FA}"/>
                    </a:ext>
                  </a:extLst>
                </p:cNvPr>
                <p:cNvSpPr txBox="1"/>
                <p:nvPr/>
              </p:nvSpPr>
              <p:spPr>
                <a:xfrm>
                  <a:off x="7029228" y="1946693"/>
                  <a:ext cx="824400" cy="3077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de-DE" sz="1400" dirty="0"/>
                </a:p>
              </p:txBody>
            </p:sp>
          </mc:Choice>
          <mc:Fallback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14A9309E-E6DB-B207-3B82-24BCD8F834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9228" y="1946693"/>
                  <a:ext cx="824400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0251293F-A495-2C90-E065-F906B582AE3F}"/>
                    </a:ext>
                  </a:extLst>
                </p:cNvPr>
                <p:cNvSpPr txBox="1"/>
                <p:nvPr/>
              </p:nvSpPr>
              <p:spPr>
                <a:xfrm>
                  <a:off x="5246222" y="1935042"/>
                  <a:ext cx="824400" cy="3077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de-DE" sz="1400" dirty="0"/>
                </a:p>
              </p:txBody>
            </p:sp>
          </mc:Choice>
          <mc:Fallback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0251293F-A495-2C90-E065-F906B582AE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6222" y="1935042"/>
                  <a:ext cx="824400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1062676D-C2C3-8595-E079-FC93A8F62CAD}"/>
                    </a:ext>
                  </a:extLst>
                </p:cNvPr>
                <p:cNvSpPr txBox="1"/>
                <p:nvPr/>
              </p:nvSpPr>
              <p:spPr>
                <a:xfrm>
                  <a:off x="3393789" y="1946693"/>
                  <a:ext cx="824400" cy="3077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b>
                        </m:sSub>
                      </m:oMath>
                    </m:oMathPara>
                  </a14:m>
                  <a:endParaRPr lang="de-DE" sz="1400" dirty="0"/>
                </a:p>
              </p:txBody>
            </p:sp>
          </mc:Choice>
          <mc:Fallback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1062676D-C2C3-8595-E079-FC93A8F62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3789" y="1946693"/>
                  <a:ext cx="824400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71D70DCF-DFC9-7E0F-307F-0ABF07A0533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571989" y="2656114"/>
                  <a:ext cx="468000" cy="468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b>
                        </m:sSub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71D70DCF-DFC9-7E0F-307F-0ABF07A053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1989" y="2656114"/>
                  <a:ext cx="468000" cy="46800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956A5B35-1201-4216-87AC-692F12B8A12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433929" y="2656114"/>
                  <a:ext cx="468000" cy="468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956A5B35-1201-4216-87AC-692F12B8A1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3929" y="2656114"/>
                  <a:ext cx="468000" cy="46800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E340744B-401B-C799-C153-9F9F3F5383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17245" y="2656114"/>
                  <a:ext cx="468000" cy="468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E340744B-401B-C799-C153-9F9F3F5383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7245" y="2656114"/>
                  <a:ext cx="468000" cy="4680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F28D7535-DC97-5DE9-F7E1-A47DB8E0A58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050135" y="2656114"/>
                  <a:ext cx="468000" cy="468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F28D7535-DC97-5DE9-F7E1-A47DB8E0A5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0135" y="2656114"/>
                  <a:ext cx="468000" cy="468000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60119EDF-2B69-BC14-4FFB-60702FFB1673}"/>
                </a:ext>
              </a:extLst>
            </p:cNvPr>
            <p:cNvCxnSpPr>
              <a:cxnSpLocks/>
            </p:cNvCxnSpPr>
            <p:nvPr/>
          </p:nvCxnSpPr>
          <p:spPr>
            <a:xfrm>
              <a:off x="3093334" y="2110044"/>
              <a:ext cx="27669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BC2FC5FD-E4CA-A745-A14F-14B4FB16A2C0}"/>
                    </a:ext>
                  </a:extLst>
                </p:cNvPr>
                <p:cNvSpPr txBox="1"/>
                <p:nvPr/>
              </p:nvSpPr>
              <p:spPr>
                <a:xfrm>
                  <a:off x="2205071" y="1953207"/>
                  <a:ext cx="824400" cy="3077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de-DE" sz="1400" dirty="0"/>
                </a:p>
              </p:txBody>
            </p:sp>
          </mc:Choice>
          <mc:Fallback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BC2FC5FD-E4CA-A745-A14F-14B4FB16A2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5071" y="1953207"/>
                  <a:ext cx="824400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873152AF-396A-2F3C-1FC9-5E28CB4FBC95}"/>
                </a:ext>
              </a:extLst>
            </p:cNvPr>
            <p:cNvCxnSpPr>
              <a:stCxn id="11" idx="0"/>
              <a:endCxn id="10" idx="2"/>
            </p:cNvCxnSpPr>
            <p:nvPr/>
          </p:nvCxnSpPr>
          <p:spPr>
            <a:xfrm flipV="1">
              <a:off x="3805989" y="2254470"/>
              <a:ext cx="0" cy="4016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398B96F9-2E06-5B5E-4171-9DF788F53BD7}"/>
                </a:ext>
              </a:extLst>
            </p:cNvPr>
            <p:cNvCxnSpPr>
              <a:stCxn id="12" idx="0"/>
              <a:endCxn id="9" idx="2"/>
            </p:cNvCxnSpPr>
            <p:nvPr/>
          </p:nvCxnSpPr>
          <p:spPr>
            <a:xfrm flipH="1" flipV="1">
              <a:off x="5658422" y="2242819"/>
              <a:ext cx="9507" cy="4132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AC98B05E-A483-B7D4-271B-FF12CCCA1E1C}"/>
                </a:ext>
              </a:extLst>
            </p:cNvPr>
            <p:cNvCxnSpPr>
              <a:stCxn id="13" idx="0"/>
              <a:endCxn id="8" idx="2"/>
            </p:cNvCxnSpPr>
            <p:nvPr/>
          </p:nvCxnSpPr>
          <p:spPr>
            <a:xfrm flipH="1" flipV="1">
              <a:off x="7441428" y="2254470"/>
              <a:ext cx="9817" cy="4016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65173131-BA6A-5EB4-038E-6AC2E1142FF3}"/>
                </a:ext>
              </a:extLst>
            </p:cNvPr>
            <p:cNvCxnSpPr>
              <a:stCxn id="14" idx="0"/>
              <a:endCxn id="7" idx="2"/>
            </p:cNvCxnSpPr>
            <p:nvPr/>
          </p:nvCxnSpPr>
          <p:spPr>
            <a:xfrm flipV="1">
              <a:off x="9284135" y="2242820"/>
              <a:ext cx="0" cy="4132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0352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41D08-11F5-55F2-814E-79CC1272A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uppieren 107">
            <a:extLst>
              <a:ext uri="{FF2B5EF4-FFF2-40B4-BE49-F238E27FC236}">
                <a16:creationId xmlns:a16="http://schemas.microsoft.com/office/drawing/2014/main" id="{C164B5F8-3CCC-47D1-94FC-06C0F5864FA7}"/>
              </a:ext>
            </a:extLst>
          </p:cNvPr>
          <p:cNvGrpSpPr/>
          <p:nvPr/>
        </p:nvGrpSpPr>
        <p:grpSpPr>
          <a:xfrm>
            <a:off x="706583" y="1492983"/>
            <a:ext cx="10764982" cy="3991674"/>
            <a:chOff x="706583" y="1492983"/>
            <a:chExt cx="10764982" cy="3991674"/>
          </a:xfrm>
        </p:grpSpPr>
        <p:sp>
          <p:nvSpPr>
            <p:cNvPr id="2" name="Abgerundetes Rechteck 1">
              <a:extLst>
                <a:ext uri="{FF2B5EF4-FFF2-40B4-BE49-F238E27FC236}">
                  <a16:creationId xmlns:a16="http://schemas.microsoft.com/office/drawing/2014/main" id="{C58B761C-2D03-3F9E-84A9-8B2E972BBDF3}"/>
                </a:ext>
              </a:extLst>
            </p:cNvPr>
            <p:cNvSpPr/>
            <p:nvPr/>
          </p:nvSpPr>
          <p:spPr>
            <a:xfrm>
              <a:off x="706583" y="1539598"/>
              <a:ext cx="10764982" cy="394505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Abgerundetes Rechteck 7">
              <a:extLst>
                <a:ext uri="{FF2B5EF4-FFF2-40B4-BE49-F238E27FC236}">
                  <a16:creationId xmlns:a16="http://schemas.microsoft.com/office/drawing/2014/main" id="{1E9EAACC-8572-D28B-0A4B-38D8187BF355}"/>
                </a:ext>
              </a:extLst>
            </p:cNvPr>
            <p:cNvSpPr/>
            <p:nvPr/>
          </p:nvSpPr>
          <p:spPr>
            <a:xfrm>
              <a:off x="3963084" y="1539598"/>
              <a:ext cx="1508760" cy="394505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Abgerundetes Rechteck 8">
              <a:extLst>
                <a:ext uri="{FF2B5EF4-FFF2-40B4-BE49-F238E27FC236}">
                  <a16:creationId xmlns:a16="http://schemas.microsoft.com/office/drawing/2014/main" id="{C6E425C8-4C0A-11FD-FDB7-EFE9F73FCFD3}"/>
                </a:ext>
              </a:extLst>
            </p:cNvPr>
            <p:cNvSpPr/>
            <p:nvPr/>
          </p:nvSpPr>
          <p:spPr>
            <a:xfrm>
              <a:off x="6720158" y="1539597"/>
              <a:ext cx="1508760" cy="394505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398F6DF-ED69-F202-C382-ABA46DC211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23464" y="2972126"/>
              <a:ext cx="1188000" cy="118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b="0" i="0" dirty="0">
                  <a:solidFill>
                    <a:srgbClr val="000000"/>
                  </a:solidFill>
                  <a:effectLst/>
                  <a:latin typeface="MJXc-TeX-math-I"/>
                </a:rPr>
                <a:t>ξ</a:t>
              </a:r>
              <a:r>
                <a:rPr lang="de-DE" b="0" i="0" dirty="0">
                  <a:solidFill>
                    <a:srgbClr val="000000"/>
                  </a:solidFill>
                  <a:effectLst/>
                  <a:latin typeface="MJXc-TeX-math-I"/>
                </a:rPr>
                <a:t> 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C52B378-821F-35B5-A7C8-8A353AC5CB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80538" y="2972126"/>
              <a:ext cx="1188000" cy="118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b="0" i="0" dirty="0">
                  <a:solidFill>
                    <a:srgbClr val="000000"/>
                  </a:solidFill>
                  <a:effectLst/>
                  <a:latin typeface="Noto Sans" panose="020B0502040504020204" pitchFamily="34" charset="0"/>
                </a:rPr>
                <a:t>𝜂</a:t>
              </a:r>
              <a:endParaRPr lang="de-DE" dirty="0"/>
            </a:p>
          </p:txBody>
        </p:sp>
        <p:cxnSp>
          <p:nvCxnSpPr>
            <p:cNvPr id="16" name="Gekrümmte Verbindung 15">
              <a:extLst>
                <a:ext uri="{FF2B5EF4-FFF2-40B4-BE49-F238E27FC236}">
                  <a16:creationId xmlns:a16="http://schemas.microsoft.com/office/drawing/2014/main" id="{0D94078B-50E8-599E-EBCA-2543291ABD28}"/>
                </a:ext>
              </a:extLst>
            </p:cNvPr>
            <p:cNvCxnSpPr>
              <a:stCxn id="10" idx="1"/>
              <a:endCxn id="10" idx="7"/>
            </p:cNvCxnSpPr>
            <p:nvPr/>
          </p:nvCxnSpPr>
          <p:spPr>
            <a:xfrm rot="5400000" flipH="1" flipV="1">
              <a:off x="4717464" y="2726084"/>
              <a:ext cx="12700" cy="840042"/>
            </a:xfrm>
            <a:prstGeom prst="curvedConnector3">
              <a:avLst>
                <a:gd name="adj1" fmla="val 4479000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28F57E7E-46B2-23B8-8D93-EA51975C8260}"/>
                </a:ext>
              </a:extLst>
            </p:cNvPr>
            <p:cNvSpPr/>
            <p:nvPr/>
          </p:nvSpPr>
          <p:spPr>
            <a:xfrm>
              <a:off x="2383311" y="2023357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x</a:t>
              </a:r>
              <a:r>
                <a:rPr lang="de-DE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3661E583-6CCC-F740-C396-8F2C3EF89EB2}"/>
                </a:ext>
              </a:extLst>
            </p:cNvPr>
            <p:cNvSpPr/>
            <p:nvPr/>
          </p:nvSpPr>
          <p:spPr>
            <a:xfrm>
              <a:off x="2383311" y="3242126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x</a:t>
              </a:r>
              <a:r>
                <a:rPr lang="de-DE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51E5C8F1-4CAC-4193-AFF5-308DACDBE390}"/>
                </a:ext>
              </a:extLst>
            </p:cNvPr>
            <p:cNvSpPr/>
            <p:nvPr/>
          </p:nvSpPr>
          <p:spPr>
            <a:xfrm>
              <a:off x="2383311" y="4432520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x</a:t>
              </a:r>
              <a:r>
                <a:rPr lang="de-DE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B06E213A-60D9-7B0C-5FB6-7C10C1C95F6F}"/>
                </a:ext>
              </a:extLst>
            </p:cNvPr>
            <p:cNvSpPr/>
            <p:nvPr/>
          </p:nvSpPr>
          <p:spPr>
            <a:xfrm>
              <a:off x="9137401" y="2023357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y</a:t>
              </a:r>
              <a:r>
                <a:rPr lang="de-DE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D1D7E07A-3562-35AC-10DB-09C44026E28D}"/>
                </a:ext>
              </a:extLst>
            </p:cNvPr>
            <p:cNvSpPr/>
            <p:nvPr/>
          </p:nvSpPr>
          <p:spPr>
            <a:xfrm>
              <a:off x="9137401" y="3242126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y</a:t>
              </a:r>
              <a:r>
                <a:rPr lang="de-DE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C886978B-F5FB-8329-E3BD-07C58F343A4B}"/>
                </a:ext>
              </a:extLst>
            </p:cNvPr>
            <p:cNvSpPr/>
            <p:nvPr/>
          </p:nvSpPr>
          <p:spPr>
            <a:xfrm>
              <a:off x="9137401" y="4432520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y</a:t>
              </a:r>
              <a:r>
                <a:rPr lang="de-DE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44B8F22-AC34-E148-0C8E-A62CC8F5B0FE}"/>
                </a:ext>
              </a:extLst>
            </p:cNvPr>
            <p:cNvSpPr/>
            <p:nvPr/>
          </p:nvSpPr>
          <p:spPr>
            <a:xfrm>
              <a:off x="1345070" y="2041357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b="0" i="1" baseline="-25000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1</a:t>
              </a:r>
              <a:endParaRPr lang="de-DE" sz="1600" baseline="-250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3EDDC03-5B09-5373-DF35-CD45E6745334}"/>
                </a:ext>
              </a:extLst>
            </p:cNvPr>
            <p:cNvSpPr/>
            <p:nvPr/>
          </p:nvSpPr>
          <p:spPr>
            <a:xfrm>
              <a:off x="1345070" y="3251126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i="1" baseline="-25000" dirty="0">
                  <a:solidFill>
                    <a:srgbClr val="303538"/>
                  </a:solidFill>
                  <a:latin typeface="Merriweather" panose="020F0502020204030204" pitchFamily="34" charset="0"/>
                </a:rPr>
                <a:t>2</a:t>
              </a:r>
              <a:endParaRPr lang="de-DE" sz="1600" baseline="-25000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E6486AF-0E2F-008E-B8C7-DFD57F13AAE3}"/>
                </a:ext>
              </a:extLst>
            </p:cNvPr>
            <p:cNvSpPr/>
            <p:nvPr/>
          </p:nvSpPr>
          <p:spPr>
            <a:xfrm>
              <a:off x="1401877" y="4450520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i="1" baseline="-25000" dirty="0">
                  <a:solidFill>
                    <a:srgbClr val="303538"/>
                  </a:solidFill>
                  <a:latin typeface="Merriweather" panose="020F0502020204030204" pitchFamily="34" charset="0"/>
                </a:rPr>
                <a:t>3</a:t>
              </a:r>
              <a:endParaRPr lang="de-DE" sz="1600" baseline="-25000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937F2EF-BF73-B1D3-3C6A-C890E7A64A7D}"/>
                </a:ext>
              </a:extLst>
            </p:cNvPr>
            <p:cNvSpPr/>
            <p:nvPr/>
          </p:nvSpPr>
          <p:spPr>
            <a:xfrm>
              <a:off x="10209561" y="2023193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b="0" i="1" u="none" strike="noStrike" baseline="-25000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1</a:t>
              </a:r>
              <a:endParaRPr lang="de-DE" sz="1600" baseline="-25000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2E21B99-F629-16BF-7FE5-C9BD4CF985B7}"/>
                </a:ext>
              </a:extLst>
            </p:cNvPr>
            <p:cNvSpPr/>
            <p:nvPr/>
          </p:nvSpPr>
          <p:spPr>
            <a:xfrm>
              <a:off x="10209561" y="3246817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i="1" baseline="-25000" dirty="0">
                  <a:solidFill>
                    <a:srgbClr val="303538"/>
                  </a:solidFill>
                  <a:latin typeface="Merriweather" panose="020F0502020204030204" pitchFamily="34" charset="0"/>
                </a:rPr>
                <a:t>2</a:t>
              </a:r>
              <a:endParaRPr lang="de-DE" sz="1600" baseline="-25000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F913507-74F3-C30F-7721-1D66BD9D7468}"/>
                </a:ext>
              </a:extLst>
            </p:cNvPr>
            <p:cNvSpPr/>
            <p:nvPr/>
          </p:nvSpPr>
          <p:spPr>
            <a:xfrm>
              <a:off x="10266368" y="4432356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i="1" baseline="-25000" dirty="0">
                  <a:solidFill>
                    <a:srgbClr val="303538"/>
                  </a:solidFill>
                  <a:latin typeface="Merriweather" panose="020F0502020204030204" pitchFamily="34" charset="0"/>
                </a:rPr>
                <a:t>3</a:t>
              </a:r>
              <a:endParaRPr lang="de-DE" sz="1600" baseline="-25000" dirty="0"/>
            </a:p>
          </p:txBody>
        </p: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85797F5E-6706-E9AD-84F2-0EF81A44A0DD}"/>
                </a:ext>
              </a:extLst>
            </p:cNvPr>
            <p:cNvCxnSpPr>
              <a:stCxn id="10" idx="6"/>
              <a:endCxn id="12" idx="2"/>
            </p:cNvCxnSpPr>
            <p:nvPr/>
          </p:nvCxnSpPr>
          <p:spPr>
            <a:xfrm>
              <a:off x="5311464" y="3566126"/>
              <a:ext cx="156907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1B403FEB-0E16-B9DF-ED21-B46D567336E1}"/>
                </a:ext>
              </a:extLst>
            </p:cNvPr>
            <p:cNvCxnSpPr>
              <a:stCxn id="42" idx="2"/>
              <a:endCxn id="28" idx="3"/>
            </p:cNvCxnSpPr>
            <p:nvPr/>
          </p:nvCxnSpPr>
          <p:spPr>
            <a:xfrm flipH="1">
              <a:off x="9677401" y="2284193"/>
              <a:ext cx="532160" cy="91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13546AE4-AD23-C577-1EC3-426F7407F938}"/>
                </a:ext>
              </a:extLst>
            </p:cNvPr>
            <p:cNvCxnSpPr>
              <a:stCxn id="43" idx="2"/>
              <a:endCxn id="30" idx="3"/>
            </p:cNvCxnSpPr>
            <p:nvPr/>
          </p:nvCxnSpPr>
          <p:spPr>
            <a:xfrm flipH="1">
              <a:off x="9677401" y="3507817"/>
              <a:ext cx="532160" cy="43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BC09482D-D9D6-8CCC-6D9B-E4821D5FD5D6}"/>
                </a:ext>
              </a:extLst>
            </p:cNvPr>
            <p:cNvCxnSpPr>
              <a:stCxn id="44" idx="2"/>
              <a:endCxn id="32" idx="3"/>
            </p:cNvCxnSpPr>
            <p:nvPr/>
          </p:nvCxnSpPr>
          <p:spPr>
            <a:xfrm flipH="1">
              <a:off x="9677401" y="4693356"/>
              <a:ext cx="588967" cy="91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6D7BAAA7-5FA8-49AE-C9B1-BCB20B3A3FEC}"/>
                </a:ext>
              </a:extLst>
            </p:cNvPr>
            <p:cNvCxnSpPr>
              <a:stCxn id="34" idx="6"/>
              <a:endCxn id="22" idx="1"/>
            </p:cNvCxnSpPr>
            <p:nvPr/>
          </p:nvCxnSpPr>
          <p:spPr>
            <a:xfrm flipV="1">
              <a:off x="1867070" y="2293357"/>
              <a:ext cx="516241" cy="9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865AFC88-DA78-50B3-C884-B0CC26C02C5B}"/>
                </a:ext>
              </a:extLst>
            </p:cNvPr>
            <p:cNvCxnSpPr>
              <a:stCxn id="40" idx="6"/>
              <a:endCxn id="24" idx="1"/>
            </p:cNvCxnSpPr>
            <p:nvPr/>
          </p:nvCxnSpPr>
          <p:spPr>
            <a:xfrm>
              <a:off x="1867070" y="3512126"/>
              <a:ext cx="51624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D1B5CF6D-746E-E471-3CF9-56F8DA8A7616}"/>
                </a:ext>
              </a:extLst>
            </p:cNvPr>
            <p:cNvCxnSpPr>
              <a:stCxn id="41" idx="6"/>
              <a:endCxn id="26" idx="1"/>
            </p:cNvCxnSpPr>
            <p:nvPr/>
          </p:nvCxnSpPr>
          <p:spPr>
            <a:xfrm flipV="1">
              <a:off x="1923877" y="4702520"/>
              <a:ext cx="459434" cy="9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43F5F6E5-B235-39A5-6627-9BF41944FB06}"/>
                </a:ext>
              </a:extLst>
            </p:cNvPr>
            <p:cNvSpPr/>
            <p:nvPr/>
          </p:nvSpPr>
          <p:spPr>
            <a:xfrm>
              <a:off x="7213500" y="2216542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ζ</a:t>
              </a:r>
              <a:r>
                <a:rPr lang="de-DE" sz="1600" b="0" i="1" u="none" strike="noStrike" baseline="-25000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1</a:t>
              </a:r>
              <a:endParaRPr lang="de-DE" sz="1600" baseline="-25000" dirty="0"/>
            </a:p>
          </p:txBody>
        </p: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368353E7-2ECF-458D-32B4-4C355A8184DC}"/>
                </a:ext>
              </a:extLst>
            </p:cNvPr>
            <p:cNvCxnSpPr>
              <a:stCxn id="64" idx="4"/>
              <a:endCxn id="12" idx="0"/>
            </p:cNvCxnSpPr>
            <p:nvPr/>
          </p:nvCxnSpPr>
          <p:spPr>
            <a:xfrm>
              <a:off x="7474500" y="2738542"/>
              <a:ext cx="38" cy="2335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707361BA-A2C8-71A4-A1A2-6100C24644FA}"/>
                </a:ext>
              </a:extLst>
            </p:cNvPr>
            <p:cNvCxnSpPr>
              <a:stCxn id="10" idx="2"/>
              <a:endCxn id="22" idx="3"/>
            </p:cNvCxnSpPr>
            <p:nvPr/>
          </p:nvCxnSpPr>
          <p:spPr>
            <a:xfrm flipH="1" flipV="1">
              <a:off x="2923311" y="2293357"/>
              <a:ext cx="1200153" cy="1272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1057C539-A65F-763A-3469-B75E36E98B61}"/>
                </a:ext>
              </a:extLst>
            </p:cNvPr>
            <p:cNvCxnSpPr>
              <a:stCxn id="10" idx="2"/>
              <a:endCxn id="24" idx="3"/>
            </p:cNvCxnSpPr>
            <p:nvPr/>
          </p:nvCxnSpPr>
          <p:spPr>
            <a:xfrm flipH="1" flipV="1">
              <a:off x="2923311" y="3512126"/>
              <a:ext cx="1200153" cy="54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 Verbindung mit Pfeil 71">
              <a:extLst>
                <a:ext uri="{FF2B5EF4-FFF2-40B4-BE49-F238E27FC236}">
                  <a16:creationId xmlns:a16="http://schemas.microsoft.com/office/drawing/2014/main" id="{4F80208D-D15E-A234-5480-BDE52DA8326A}"/>
                </a:ext>
              </a:extLst>
            </p:cNvPr>
            <p:cNvCxnSpPr>
              <a:stCxn id="10" idx="2"/>
              <a:endCxn id="26" idx="3"/>
            </p:cNvCxnSpPr>
            <p:nvPr/>
          </p:nvCxnSpPr>
          <p:spPr>
            <a:xfrm flipH="1">
              <a:off x="2923311" y="3566126"/>
              <a:ext cx="1200153" cy="11363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 Verbindung mit Pfeil 73">
              <a:extLst>
                <a:ext uri="{FF2B5EF4-FFF2-40B4-BE49-F238E27FC236}">
                  <a16:creationId xmlns:a16="http://schemas.microsoft.com/office/drawing/2014/main" id="{EE143DC1-6F41-908A-F9B6-486607FDF50D}"/>
                </a:ext>
              </a:extLst>
            </p:cNvPr>
            <p:cNvCxnSpPr>
              <a:stCxn id="12" idx="6"/>
              <a:endCxn id="28" idx="1"/>
            </p:cNvCxnSpPr>
            <p:nvPr/>
          </p:nvCxnSpPr>
          <p:spPr>
            <a:xfrm flipV="1">
              <a:off x="8068538" y="2293357"/>
              <a:ext cx="1068863" cy="1272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Gerade Verbindung mit Pfeil 75">
              <a:extLst>
                <a:ext uri="{FF2B5EF4-FFF2-40B4-BE49-F238E27FC236}">
                  <a16:creationId xmlns:a16="http://schemas.microsoft.com/office/drawing/2014/main" id="{85076520-53DE-968A-5820-C776A8890589}"/>
                </a:ext>
              </a:extLst>
            </p:cNvPr>
            <p:cNvCxnSpPr>
              <a:stCxn id="12" idx="6"/>
              <a:endCxn id="30" idx="1"/>
            </p:cNvCxnSpPr>
            <p:nvPr/>
          </p:nvCxnSpPr>
          <p:spPr>
            <a:xfrm flipV="1">
              <a:off x="8068538" y="3512126"/>
              <a:ext cx="1068863" cy="54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24BB44C0-8EA1-653F-4ED9-1C8827E45AFC}"/>
                </a:ext>
              </a:extLst>
            </p:cNvPr>
            <p:cNvCxnSpPr>
              <a:stCxn id="12" idx="6"/>
              <a:endCxn id="32" idx="1"/>
            </p:cNvCxnSpPr>
            <p:nvPr/>
          </p:nvCxnSpPr>
          <p:spPr>
            <a:xfrm>
              <a:off x="8068538" y="3566126"/>
              <a:ext cx="1068863" cy="11363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krümmte Verbindung 79">
              <a:extLst>
                <a:ext uri="{FF2B5EF4-FFF2-40B4-BE49-F238E27FC236}">
                  <a16:creationId xmlns:a16="http://schemas.microsoft.com/office/drawing/2014/main" id="{59C6DCC0-4307-2A9A-1048-1A66F6377806}"/>
                </a:ext>
              </a:extLst>
            </p:cNvPr>
            <p:cNvCxnSpPr>
              <a:stCxn id="34" idx="2"/>
              <a:endCxn id="34" idx="0"/>
            </p:cNvCxnSpPr>
            <p:nvPr/>
          </p:nvCxnSpPr>
          <p:spPr>
            <a:xfrm rot="10800000" flipH="1">
              <a:off x="1345070" y="2041357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krümmte Verbindung 81">
              <a:extLst>
                <a:ext uri="{FF2B5EF4-FFF2-40B4-BE49-F238E27FC236}">
                  <a16:creationId xmlns:a16="http://schemas.microsoft.com/office/drawing/2014/main" id="{B8F3E25F-601C-A0BE-2E54-EC4574C41BBF}"/>
                </a:ext>
              </a:extLst>
            </p:cNvPr>
            <p:cNvCxnSpPr>
              <a:stCxn id="40" idx="2"/>
              <a:endCxn id="40" idx="0"/>
            </p:cNvCxnSpPr>
            <p:nvPr/>
          </p:nvCxnSpPr>
          <p:spPr>
            <a:xfrm rot="10800000" flipH="1">
              <a:off x="1345070" y="3251126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krümmte Verbindung 83">
              <a:extLst>
                <a:ext uri="{FF2B5EF4-FFF2-40B4-BE49-F238E27FC236}">
                  <a16:creationId xmlns:a16="http://schemas.microsoft.com/office/drawing/2014/main" id="{2C4B4D0E-EF7D-2F20-B3F5-D6C97192DE29}"/>
                </a:ext>
              </a:extLst>
            </p:cNvPr>
            <p:cNvCxnSpPr>
              <a:stCxn id="41" idx="2"/>
              <a:endCxn id="41" idx="0"/>
            </p:cNvCxnSpPr>
            <p:nvPr/>
          </p:nvCxnSpPr>
          <p:spPr>
            <a:xfrm rot="10800000" flipH="1">
              <a:off x="1401877" y="4450520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krümmte Verbindung 85">
              <a:extLst>
                <a:ext uri="{FF2B5EF4-FFF2-40B4-BE49-F238E27FC236}">
                  <a16:creationId xmlns:a16="http://schemas.microsoft.com/office/drawing/2014/main" id="{FDB6FE7A-224E-DC19-1EF0-66C6EF67DBA5}"/>
                </a:ext>
              </a:extLst>
            </p:cNvPr>
            <p:cNvCxnSpPr>
              <a:stCxn id="42" idx="6"/>
              <a:endCxn id="42" idx="0"/>
            </p:cNvCxnSpPr>
            <p:nvPr/>
          </p:nvCxnSpPr>
          <p:spPr>
            <a:xfrm flipH="1" flipV="1">
              <a:off x="10470561" y="2023193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krümmte Verbindung 87">
              <a:extLst>
                <a:ext uri="{FF2B5EF4-FFF2-40B4-BE49-F238E27FC236}">
                  <a16:creationId xmlns:a16="http://schemas.microsoft.com/office/drawing/2014/main" id="{A36FDF98-A875-8168-6E16-15AAF97CFC44}"/>
                </a:ext>
              </a:extLst>
            </p:cNvPr>
            <p:cNvCxnSpPr>
              <a:stCxn id="43" idx="6"/>
              <a:endCxn id="43" idx="0"/>
            </p:cNvCxnSpPr>
            <p:nvPr/>
          </p:nvCxnSpPr>
          <p:spPr>
            <a:xfrm flipH="1" flipV="1">
              <a:off x="10470561" y="3246817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krümmte Verbindung 89">
              <a:extLst>
                <a:ext uri="{FF2B5EF4-FFF2-40B4-BE49-F238E27FC236}">
                  <a16:creationId xmlns:a16="http://schemas.microsoft.com/office/drawing/2014/main" id="{CD0211BA-3C46-DAEA-A6E7-691CB68668FE}"/>
                </a:ext>
              </a:extLst>
            </p:cNvPr>
            <p:cNvCxnSpPr>
              <a:stCxn id="44" idx="6"/>
              <a:endCxn id="44" idx="0"/>
            </p:cNvCxnSpPr>
            <p:nvPr/>
          </p:nvCxnSpPr>
          <p:spPr>
            <a:xfrm flipH="1" flipV="1">
              <a:off x="10527368" y="4432356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feld 90">
              <a:extLst>
                <a:ext uri="{FF2B5EF4-FFF2-40B4-BE49-F238E27FC236}">
                  <a16:creationId xmlns:a16="http://schemas.microsoft.com/office/drawing/2014/main" id="{EC055E21-C95B-1E83-C50A-C6D9A0B656DA}"/>
                </a:ext>
              </a:extLst>
            </p:cNvPr>
            <p:cNvSpPr txBox="1"/>
            <p:nvPr/>
          </p:nvSpPr>
          <p:spPr>
            <a:xfrm>
              <a:off x="4107909" y="1551703"/>
              <a:ext cx="11709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Exogene Varianz</a:t>
              </a:r>
            </a:p>
          </p:txBody>
        </p: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5FC1DC31-EF95-4075-3D61-454751D2C715}"/>
                </a:ext>
              </a:extLst>
            </p:cNvPr>
            <p:cNvSpPr txBox="1"/>
            <p:nvPr/>
          </p:nvSpPr>
          <p:spPr>
            <a:xfrm>
              <a:off x="6882851" y="1551703"/>
              <a:ext cx="11709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Endogene Varianz</a:t>
              </a:r>
            </a:p>
          </p:txBody>
        </p:sp>
        <p:sp>
          <p:nvSpPr>
            <p:cNvPr id="93" name="Textfeld 92">
              <a:extLst>
                <a:ext uri="{FF2B5EF4-FFF2-40B4-BE49-F238E27FC236}">
                  <a16:creationId xmlns:a16="http://schemas.microsoft.com/office/drawing/2014/main" id="{FE7C3E3D-F801-2440-4124-37CF6132F31D}"/>
                </a:ext>
              </a:extLst>
            </p:cNvPr>
            <p:cNvSpPr txBox="1"/>
            <p:nvPr/>
          </p:nvSpPr>
          <p:spPr>
            <a:xfrm>
              <a:off x="5559494" y="4600061"/>
              <a:ext cx="10645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Struktur- </a:t>
              </a:r>
              <a:r>
                <a:rPr lang="de-DE" sz="1400" dirty="0" err="1"/>
                <a:t>modell</a:t>
              </a:r>
              <a:endParaRPr lang="de-DE" sz="1400" dirty="0"/>
            </a:p>
          </p:txBody>
        </p:sp>
        <p:sp>
          <p:nvSpPr>
            <p:cNvPr id="94" name="Textfeld 93">
              <a:extLst>
                <a:ext uri="{FF2B5EF4-FFF2-40B4-BE49-F238E27FC236}">
                  <a16:creationId xmlns:a16="http://schemas.microsoft.com/office/drawing/2014/main" id="{76A8953D-C36D-901A-5567-299899ECAFF6}"/>
                </a:ext>
              </a:extLst>
            </p:cNvPr>
            <p:cNvSpPr txBox="1"/>
            <p:nvPr/>
          </p:nvSpPr>
          <p:spPr>
            <a:xfrm>
              <a:off x="1364729" y="5107313"/>
              <a:ext cx="2246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Messmodell (X Seite)</a:t>
              </a:r>
            </a:p>
          </p:txBody>
        </p:sp>
        <p:sp>
          <p:nvSpPr>
            <p:cNvPr id="95" name="Textfeld 94">
              <a:extLst>
                <a:ext uri="{FF2B5EF4-FFF2-40B4-BE49-F238E27FC236}">
                  <a16:creationId xmlns:a16="http://schemas.microsoft.com/office/drawing/2014/main" id="{DC419DCF-E957-7D64-49B3-71519D5184EF}"/>
                </a:ext>
              </a:extLst>
            </p:cNvPr>
            <p:cNvSpPr txBox="1"/>
            <p:nvPr/>
          </p:nvSpPr>
          <p:spPr>
            <a:xfrm>
              <a:off x="8580918" y="5086719"/>
              <a:ext cx="2246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Messmodell (Y Seite)</a:t>
              </a:r>
            </a:p>
          </p:txBody>
        </p:sp>
        <p:sp>
          <p:nvSpPr>
            <p:cNvPr id="96" name="Textfeld 95">
              <a:extLst>
                <a:ext uri="{FF2B5EF4-FFF2-40B4-BE49-F238E27FC236}">
                  <a16:creationId xmlns:a16="http://schemas.microsoft.com/office/drawing/2014/main" id="{9CF5C196-1FFC-ED5A-8492-A197A34B3112}"/>
                </a:ext>
              </a:extLst>
            </p:cNvPr>
            <p:cNvSpPr txBox="1"/>
            <p:nvPr/>
          </p:nvSpPr>
          <p:spPr>
            <a:xfrm>
              <a:off x="5451973" y="2961985"/>
              <a:ext cx="1288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Regressions- </a:t>
              </a:r>
              <a:r>
                <a:rPr lang="de-DE" sz="1400" dirty="0" err="1"/>
                <a:t>pfad</a:t>
              </a:r>
              <a:endParaRPr lang="de-DE" sz="1400" dirty="0"/>
            </a:p>
          </p:txBody>
        </p:sp>
        <p:sp>
          <p:nvSpPr>
            <p:cNvPr id="97" name="Textfeld 96">
              <a:extLst>
                <a:ext uri="{FF2B5EF4-FFF2-40B4-BE49-F238E27FC236}">
                  <a16:creationId xmlns:a16="http://schemas.microsoft.com/office/drawing/2014/main" id="{8DE0688C-8722-1644-B8C5-C36BA8C650CF}"/>
                </a:ext>
              </a:extLst>
            </p:cNvPr>
            <p:cNvSpPr txBox="1"/>
            <p:nvPr/>
          </p:nvSpPr>
          <p:spPr>
            <a:xfrm>
              <a:off x="4107909" y="4299171"/>
              <a:ext cx="117095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Exogene latente</a:t>
              </a:r>
            </a:p>
            <a:p>
              <a:pPr algn="ctr"/>
              <a:r>
                <a:rPr lang="de-DE" sz="1400" dirty="0"/>
                <a:t>Variable</a:t>
              </a:r>
            </a:p>
          </p:txBody>
        </p:sp>
        <p:sp>
          <p:nvSpPr>
            <p:cNvPr id="98" name="Textfeld 97">
              <a:extLst>
                <a:ext uri="{FF2B5EF4-FFF2-40B4-BE49-F238E27FC236}">
                  <a16:creationId xmlns:a16="http://schemas.microsoft.com/office/drawing/2014/main" id="{80024831-7A3E-18D8-F9B9-7F13D10F1428}"/>
                </a:ext>
              </a:extLst>
            </p:cNvPr>
            <p:cNvSpPr txBox="1"/>
            <p:nvPr/>
          </p:nvSpPr>
          <p:spPr>
            <a:xfrm>
              <a:off x="6878723" y="4299171"/>
              <a:ext cx="117095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Endogene latente</a:t>
              </a:r>
            </a:p>
            <a:p>
              <a:pPr algn="ctr"/>
              <a:r>
                <a:rPr lang="de-DE" sz="1400" dirty="0"/>
                <a:t>Variable</a:t>
              </a:r>
            </a:p>
          </p:txBody>
        </p:sp>
        <p:sp>
          <p:nvSpPr>
            <p:cNvPr id="99" name="Textfeld 98">
              <a:extLst>
                <a:ext uri="{FF2B5EF4-FFF2-40B4-BE49-F238E27FC236}">
                  <a16:creationId xmlns:a16="http://schemas.microsoft.com/office/drawing/2014/main" id="{B000B88C-B0A5-D138-045B-791D88774148}"/>
                </a:ext>
              </a:extLst>
            </p:cNvPr>
            <p:cNvSpPr txBox="1"/>
            <p:nvPr/>
          </p:nvSpPr>
          <p:spPr>
            <a:xfrm rot="5400000">
              <a:off x="10122294" y="3231349"/>
              <a:ext cx="2246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Residuen</a:t>
              </a:r>
            </a:p>
          </p:txBody>
        </p:sp>
        <p:sp>
          <p:nvSpPr>
            <p:cNvPr id="100" name="Textfeld 99">
              <a:extLst>
                <a:ext uri="{FF2B5EF4-FFF2-40B4-BE49-F238E27FC236}">
                  <a16:creationId xmlns:a16="http://schemas.microsoft.com/office/drawing/2014/main" id="{2F76A248-7570-A434-4814-BB64A2FF02C8}"/>
                </a:ext>
              </a:extLst>
            </p:cNvPr>
            <p:cNvSpPr txBox="1"/>
            <p:nvPr/>
          </p:nvSpPr>
          <p:spPr>
            <a:xfrm rot="16200000">
              <a:off x="-197944" y="3253481"/>
              <a:ext cx="2246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Residuen</a:t>
              </a:r>
            </a:p>
          </p:txBody>
        </p:sp>
        <p:sp>
          <p:nvSpPr>
            <p:cNvPr id="101" name="Textfeld 100">
              <a:extLst>
                <a:ext uri="{FF2B5EF4-FFF2-40B4-BE49-F238E27FC236}">
                  <a16:creationId xmlns:a16="http://schemas.microsoft.com/office/drawing/2014/main" id="{FA952421-84D7-19FD-9F9C-7370955BF6F9}"/>
                </a:ext>
              </a:extLst>
            </p:cNvPr>
            <p:cNvSpPr txBox="1"/>
            <p:nvPr/>
          </p:nvSpPr>
          <p:spPr>
            <a:xfrm rot="18652022">
              <a:off x="7502779" y="2462271"/>
              <a:ext cx="2246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Ladungen</a:t>
              </a:r>
            </a:p>
          </p:txBody>
        </p:sp>
        <p:sp>
          <p:nvSpPr>
            <p:cNvPr id="102" name="Textfeld 101">
              <a:extLst>
                <a:ext uri="{FF2B5EF4-FFF2-40B4-BE49-F238E27FC236}">
                  <a16:creationId xmlns:a16="http://schemas.microsoft.com/office/drawing/2014/main" id="{1927CAA2-70ED-2DCF-F7E6-878999B1552D}"/>
                </a:ext>
              </a:extLst>
            </p:cNvPr>
            <p:cNvSpPr txBox="1"/>
            <p:nvPr/>
          </p:nvSpPr>
          <p:spPr>
            <a:xfrm rot="2890432">
              <a:off x="2346652" y="2478854"/>
              <a:ext cx="2246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Ladungen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74249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7A6BB-D10D-2E70-23B4-B1AA1A105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2CF8BE40-96EB-BA82-4EE4-C5F220C470B0}"/>
              </a:ext>
            </a:extLst>
          </p:cNvPr>
          <p:cNvGrpSpPr/>
          <p:nvPr/>
        </p:nvGrpSpPr>
        <p:grpSpPr>
          <a:xfrm>
            <a:off x="2205071" y="1284704"/>
            <a:ext cx="7491264" cy="1839410"/>
            <a:chOff x="2205071" y="1284704"/>
            <a:chExt cx="7491264" cy="183941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D81CB3AD-09EB-2028-09FA-C40DE7368DB7}"/>
                </a:ext>
              </a:extLst>
            </p:cNvPr>
            <p:cNvSpPr/>
            <p:nvPr/>
          </p:nvSpPr>
          <p:spPr>
            <a:xfrm>
              <a:off x="7321370" y="1923394"/>
              <a:ext cx="346841" cy="331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209EDBF2-55D0-6C0C-20A7-DDE694D7A622}"/>
                </a:ext>
              </a:extLst>
            </p:cNvPr>
            <p:cNvSpPr txBox="1"/>
            <p:nvPr/>
          </p:nvSpPr>
          <p:spPr>
            <a:xfrm>
              <a:off x="5398032" y="1296885"/>
              <a:ext cx="5572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dirty="0"/>
            </a:p>
          </p:txBody>
        </p: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21D74E70-E6A2-D3A8-1E97-3666325EF4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4595" y="2106000"/>
              <a:ext cx="934844" cy="10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A3ACCBB9-CC4A-DA0B-B68C-0DB6CAA410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3839" y="2106000"/>
              <a:ext cx="841045" cy="10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E4FBD867-7F16-5307-EBB8-BE93A1C92609}"/>
                </a:ext>
              </a:extLst>
            </p:cNvPr>
            <p:cNvCxnSpPr>
              <a:cxnSpLocks/>
            </p:cNvCxnSpPr>
            <p:nvPr/>
          </p:nvCxnSpPr>
          <p:spPr>
            <a:xfrm>
              <a:off x="7928479" y="2106000"/>
              <a:ext cx="88023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32892EB0-5198-7DA7-8288-88476D625C38}"/>
                </a:ext>
              </a:extLst>
            </p:cNvPr>
            <p:cNvSpPr txBox="1"/>
            <p:nvPr/>
          </p:nvSpPr>
          <p:spPr>
            <a:xfrm>
              <a:off x="8151276" y="1663262"/>
              <a:ext cx="664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𝜙</a:t>
              </a:r>
              <a:r>
                <a:rPr lang="de-DE" baseline="-250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60" name="Textfeld 59">
              <a:extLst>
                <a:ext uri="{FF2B5EF4-FFF2-40B4-BE49-F238E27FC236}">
                  <a16:creationId xmlns:a16="http://schemas.microsoft.com/office/drawing/2014/main" id="{E98CE1A7-6B15-864E-886D-D121D0F8AF43}"/>
                </a:ext>
              </a:extLst>
            </p:cNvPr>
            <p:cNvSpPr txBox="1"/>
            <p:nvPr/>
          </p:nvSpPr>
          <p:spPr>
            <a:xfrm>
              <a:off x="6328611" y="1664989"/>
              <a:ext cx="664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𝜙</a:t>
              </a:r>
              <a:r>
                <a:rPr lang="de-DE" baseline="-25000" dirty="0"/>
                <a:t>1</a:t>
              </a:r>
            </a:p>
          </p:txBody>
        </p: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F342F4A3-CAFC-B80D-D27A-0544BC29AB21}"/>
                </a:ext>
              </a:extLst>
            </p:cNvPr>
            <p:cNvSpPr txBox="1"/>
            <p:nvPr/>
          </p:nvSpPr>
          <p:spPr>
            <a:xfrm>
              <a:off x="4518644" y="1666716"/>
              <a:ext cx="664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𝜙</a:t>
              </a:r>
              <a:r>
                <a:rPr lang="de-DE" baseline="-25000" dirty="0"/>
                <a:t>1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CD48EF5F-223E-F1AC-0383-81A2CF2D6AD8}"/>
                    </a:ext>
                  </a:extLst>
                </p:cNvPr>
                <p:cNvSpPr txBox="1"/>
                <p:nvPr/>
              </p:nvSpPr>
              <p:spPr>
                <a:xfrm>
                  <a:off x="8871935" y="1935043"/>
                  <a:ext cx="824400" cy="3077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de-DE" sz="1400" dirty="0"/>
                </a:p>
              </p:txBody>
            </p:sp>
          </mc:Choice>
          <mc:Fallback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CD48EF5F-223E-F1AC-0383-81A2CF2D6A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1935" y="1935043"/>
                  <a:ext cx="824400" cy="30777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24FA8A14-7FC6-00A2-D98A-245AE70D1993}"/>
                    </a:ext>
                  </a:extLst>
                </p:cNvPr>
                <p:cNvSpPr txBox="1"/>
                <p:nvPr/>
              </p:nvSpPr>
              <p:spPr>
                <a:xfrm>
                  <a:off x="7029228" y="1946693"/>
                  <a:ext cx="824400" cy="3077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de-DE" sz="1400" dirty="0"/>
                </a:p>
              </p:txBody>
            </p:sp>
          </mc:Choice>
          <mc:Fallback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24FA8A14-7FC6-00A2-D98A-245AE70D19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9228" y="1946693"/>
                  <a:ext cx="824400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84DDA172-1128-4E7E-70D5-31A9EFEC7C03}"/>
                    </a:ext>
                  </a:extLst>
                </p:cNvPr>
                <p:cNvSpPr txBox="1"/>
                <p:nvPr/>
              </p:nvSpPr>
              <p:spPr>
                <a:xfrm>
                  <a:off x="5246222" y="1935042"/>
                  <a:ext cx="824400" cy="3077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de-DE" sz="1400" dirty="0"/>
                </a:p>
              </p:txBody>
            </p:sp>
          </mc:Choice>
          <mc:Fallback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84DDA172-1128-4E7E-70D5-31A9EFEC7C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6222" y="1935042"/>
                  <a:ext cx="824400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9D0BB5A7-7C85-2E48-1C50-4A963FFE01CA}"/>
                    </a:ext>
                  </a:extLst>
                </p:cNvPr>
                <p:cNvSpPr txBox="1"/>
                <p:nvPr/>
              </p:nvSpPr>
              <p:spPr>
                <a:xfrm>
                  <a:off x="3393789" y="1946693"/>
                  <a:ext cx="824400" cy="3077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b>
                        </m:sSub>
                      </m:oMath>
                    </m:oMathPara>
                  </a14:m>
                  <a:endParaRPr lang="de-DE" sz="1400" dirty="0"/>
                </a:p>
              </p:txBody>
            </p:sp>
          </mc:Choice>
          <mc:Fallback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9D0BB5A7-7C85-2E48-1C50-4A963FFE01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3789" y="1946693"/>
                  <a:ext cx="824400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6B761D7B-8273-6E4A-3AB6-E5C9CEEF9A9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571989" y="2656114"/>
                  <a:ext cx="468000" cy="468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b>
                        </m:sSub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6B761D7B-8273-6E4A-3AB6-E5C9CEEF9A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1989" y="2656114"/>
                  <a:ext cx="468000" cy="46800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E7241395-0D5D-7B37-121A-00D8A6C755C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433929" y="2656114"/>
                  <a:ext cx="468000" cy="468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E7241395-0D5D-7B37-121A-00D8A6C755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3929" y="2656114"/>
                  <a:ext cx="468000" cy="46800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EA6852CA-73BC-3B83-EECD-13F7C73BE8C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17245" y="2656114"/>
                  <a:ext cx="468000" cy="468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EA6852CA-73BC-3B83-EECD-13F7C73BE8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7245" y="2656114"/>
                  <a:ext cx="468000" cy="4680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FA7ED8C9-B212-9EE0-63E7-DD6E576E794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050135" y="2656114"/>
                  <a:ext cx="468000" cy="468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FA7ED8C9-B212-9EE0-63E7-DD6E576E79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0135" y="2656114"/>
                  <a:ext cx="468000" cy="468000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E74A16F5-87ED-A2C0-EF3A-CDA386235AE3}"/>
                </a:ext>
              </a:extLst>
            </p:cNvPr>
            <p:cNvCxnSpPr>
              <a:cxnSpLocks/>
            </p:cNvCxnSpPr>
            <p:nvPr/>
          </p:nvCxnSpPr>
          <p:spPr>
            <a:xfrm>
              <a:off x="3093334" y="2110044"/>
              <a:ext cx="27669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87FEF624-4FAA-2675-0510-7D2EE6152B4B}"/>
                    </a:ext>
                  </a:extLst>
                </p:cNvPr>
                <p:cNvSpPr txBox="1"/>
                <p:nvPr/>
              </p:nvSpPr>
              <p:spPr>
                <a:xfrm>
                  <a:off x="2205071" y="1953207"/>
                  <a:ext cx="824400" cy="3077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de-DE" sz="1400" dirty="0"/>
                </a:p>
              </p:txBody>
            </p:sp>
          </mc:Choice>
          <mc:Fallback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87FEF624-4FAA-2675-0510-7D2EE6152B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5071" y="1953207"/>
                  <a:ext cx="824400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7D9164FB-3AC4-7593-119B-1CCEAE0E8B00}"/>
                </a:ext>
              </a:extLst>
            </p:cNvPr>
            <p:cNvCxnSpPr>
              <a:stCxn id="11" idx="0"/>
              <a:endCxn id="10" idx="2"/>
            </p:cNvCxnSpPr>
            <p:nvPr/>
          </p:nvCxnSpPr>
          <p:spPr>
            <a:xfrm flipV="1">
              <a:off x="3805989" y="2254470"/>
              <a:ext cx="0" cy="4016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F6524857-0DAA-229A-7890-DE1B26258D84}"/>
                </a:ext>
              </a:extLst>
            </p:cNvPr>
            <p:cNvCxnSpPr>
              <a:stCxn id="12" idx="0"/>
              <a:endCxn id="9" idx="2"/>
            </p:cNvCxnSpPr>
            <p:nvPr/>
          </p:nvCxnSpPr>
          <p:spPr>
            <a:xfrm flipH="1" flipV="1">
              <a:off x="5658422" y="2242819"/>
              <a:ext cx="9507" cy="4132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FE19E6A1-5613-CE8C-F241-C138EB2BD6C3}"/>
                </a:ext>
              </a:extLst>
            </p:cNvPr>
            <p:cNvCxnSpPr>
              <a:stCxn id="13" idx="0"/>
              <a:endCxn id="8" idx="2"/>
            </p:cNvCxnSpPr>
            <p:nvPr/>
          </p:nvCxnSpPr>
          <p:spPr>
            <a:xfrm flipH="1" flipV="1">
              <a:off x="7441428" y="2254470"/>
              <a:ext cx="9817" cy="4016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B8079E9D-EE57-13F4-BADC-B2088C46E3E5}"/>
                </a:ext>
              </a:extLst>
            </p:cNvPr>
            <p:cNvCxnSpPr>
              <a:stCxn id="14" idx="0"/>
              <a:endCxn id="7" idx="2"/>
            </p:cNvCxnSpPr>
            <p:nvPr/>
          </p:nvCxnSpPr>
          <p:spPr>
            <a:xfrm flipV="1">
              <a:off x="9284135" y="2242820"/>
              <a:ext cx="0" cy="4132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krümmte Verbindung 28">
              <a:extLst>
                <a:ext uri="{FF2B5EF4-FFF2-40B4-BE49-F238E27FC236}">
                  <a16:creationId xmlns:a16="http://schemas.microsoft.com/office/drawing/2014/main" id="{A68BE45C-A9FB-E6B2-3182-53243D0DA427}"/>
                </a:ext>
              </a:extLst>
            </p:cNvPr>
            <p:cNvCxnSpPr>
              <a:stCxn id="9" idx="0"/>
              <a:endCxn id="7" idx="0"/>
            </p:cNvCxnSpPr>
            <p:nvPr/>
          </p:nvCxnSpPr>
          <p:spPr>
            <a:xfrm rot="16200000" flipH="1">
              <a:off x="7471277" y="122186"/>
              <a:ext cx="1" cy="3625713"/>
            </a:xfrm>
            <a:prstGeom prst="curvedConnector3">
              <a:avLst>
                <a:gd name="adj1" fmla="val -22860000000"/>
              </a:avLst>
            </a:prstGeom>
            <a:ln>
              <a:solidFill>
                <a:schemeClr val="tx2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424A64B9-587A-6FD5-88FF-669CD2729C1D}"/>
                </a:ext>
              </a:extLst>
            </p:cNvPr>
            <p:cNvSpPr txBox="1"/>
            <p:nvPr/>
          </p:nvSpPr>
          <p:spPr>
            <a:xfrm>
              <a:off x="7162502" y="1284704"/>
              <a:ext cx="66457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accent4"/>
                  </a:solidFill>
                </a:rPr>
                <a:t>𝜙</a:t>
              </a:r>
              <a:r>
                <a:rPr lang="de-DE" baseline="-25000" dirty="0">
                  <a:solidFill>
                    <a:schemeClr val="accent4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43026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2A7FA-5F9F-5768-B8EC-8DD8DA979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BE4FFA7A-27AE-E56A-1671-4984E651640F}"/>
              </a:ext>
            </a:extLst>
          </p:cNvPr>
          <p:cNvGrpSpPr/>
          <p:nvPr/>
        </p:nvGrpSpPr>
        <p:grpSpPr>
          <a:xfrm>
            <a:off x="2523712" y="1296885"/>
            <a:ext cx="6710246" cy="3705912"/>
            <a:chOff x="2523712" y="1296885"/>
            <a:chExt cx="6710246" cy="3705912"/>
          </a:xfrm>
        </p:grpSpPr>
        <p:pic>
          <p:nvPicPr>
            <p:cNvPr id="5" name="Grafik 4" descr="Voller Akku Silhouette">
              <a:extLst>
                <a:ext uri="{FF2B5EF4-FFF2-40B4-BE49-F238E27FC236}">
                  <a16:creationId xmlns:a16="http://schemas.microsoft.com/office/drawing/2014/main" id="{24CB1E6D-FDCA-80F4-DAC4-38BAB4C7C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87919" y="1648800"/>
              <a:ext cx="914400" cy="914400"/>
            </a:xfrm>
            <a:prstGeom prst="rect">
              <a:avLst/>
            </a:prstGeom>
          </p:spPr>
        </p:pic>
        <p:pic>
          <p:nvPicPr>
            <p:cNvPr id="15" name="Grafik 14" descr="Leerer Akku Silhouette">
              <a:extLst>
                <a:ext uri="{FF2B5EF4-FFF2-40B4-BE49-F238E27FC236}">
                  <a16:creationId xmlns:a16="http://schemas.microsoft.com/office/drawing/2014/main" id="{4D84E818-121F-E7FB-E3CF-6E624676F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77198" y="1648800"/>
              <a:ext cx="914400" cy="914400"/>
            </a:xfrm>
            <a:prstGeom prst="rect">
              <a:avLst/>
            </a:prstGeom>
          </p:spPr>
        </p:pic>
        <p:pic>
          <p:nvPicPr>
            <p:cNvPr id="17" name="Grafik 16" descr="Voller Akku Silhouette">
              <a:extLst>
                <a:ext uri="{FF2B5EF4-FFF2-40B4-BE49-F238E27FC236}">
                  <a16:creationId xmlns:a16="http://schemas.microsoft.com/office/drawing/2014/main" id="{531A0042-C6A9-C8F3-E21D-EF8F8DE15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43364" y="1648800"/>
              <a:ext cx="914400" cy="914400"/>
            </a:xfrm>
            <a:prstGeom prst="rect">
              <a:avLst/>
            </a:prstGeom>
          </p:spPr>
        </p:pic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398B9ECE-8C02-E9B6-CC28-A9FE41CD4B91}"/>
                </a:ext>
              </a:extLst>
            </p:cNvPr>
            <p:cNvSpPr/>
            <p:nvPr/>
          </p:nvSpPr>
          <p:spPr>
            <a:xfrm>
              <a:off x="6589850" y="1923394"/>
              <a:ext cx="346841" cy="331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9650247-3EDA-713F-4ABF-004CDA4B6E75}"/>
                </a:ext>
              </a:extLst>
            </p:cNvPr>
            <p:cNvSpPr txBox="1"/>
            <p:nvPr/>
          </p:nvSpPr>
          <p:spPr>
            <a:xfrm>
              <a:off x="2686215" y="1478596"/>
              <a:ext cx="7859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07:00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D7BA81D7-136B-E13B-CD92-8400AA156183}"/>
                </a:ext>
              </a:extLst>
            </p:cNvPr>
            <p:cNvSpPr txBox="1"/>
            <p:nvPr/>
          </p:nvSpPr>
          <p:spPr>
            <a:xfrm>
              <a:off x="4666512" y="1296885"/>
              <a:ext cx="5572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B582C6D6-4707-DB51-31FD-AFB5B9613139}"/>
                </a:ext>
              </a:extLst>
            </p:cNvPr>
            <p:cNvSpPr txBox="1"/>
            <p:nvPr/>
          </p:nvSpPr>
          <p:spPr>
            <a:xfrm>
              <a:off x="4527005" y="1478596"/>
              <a:ext cx="7859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09:00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250C73EA-6CAB-5CA0-BD80-7A2B4ACD639B}"/>
                </a:ext>
              </a:extLst>
            </p:cNvPr>
            <p:cNvSpPr txBox="1"/>
            <p:nvPr/>
          </p:nvSpPr>
          <p:spPr>
            <a:xfrm>
              <a:off x="6282235" y="1478596"/>
              <a:ext cx="7859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11:00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4C844DE8-6FC6-3130-BD75-476CC8A8FA29}"/>
                </a:ext>
              </a:extLst>
            </p:cNvPr>
            <p:cNvSpPr txBox="1"/>
            <p:nvPr/>
          </p:nvSpPr>
          <p:spPr>
            <a:xfrm>
              <a:off x="8101671" y="1478596"/>
              <a:ext cx="7859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13:00</a:t>
              </a:r>
            </a:p>
          </p:txBody>
        </p:sp>
        <p:pic>
          <p:nvPicPr>
            <p:cNvPr id="32" name="Grafik 31" descr="Voller Akku Silhouette">
              <a:extLst>
                <a:ext uri="{FF2B5EF4-FFF2-40B4-BE49-F238E27FC236}">
                  <a16:creationId xmlns:a16="http://schemas.microsoft.com/office/drawing/2014/main" id="{3623A879-225B-BF73-FC36-F12BD6C60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38675" y="1648800"/>
              <a:ext cx="914400" cy="914400"/>
            </a:xfrm>
            <a:prstGeom prst="rect">
              <a:avLst/>
            </a:prstGeom>
          </p:spPr>
        </p:pic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DDF912B8-DD6B-DFCC-27E6-AB737215E98A}"/>
                </a:ext>
              </a:extLst>
            </p:cNvPr>
            <p:cNvSpPr/>
            <p:nvPr/>
          </p:nvSpPr>
          <p:spPr>
            <a:xfrm>
              <a:off x="3143351" y="1954800"/>
              <a:ext cx="224800" cy="331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7" name="Grafik 36" descr="Tennis Silhouette">
              <a:extLst>
                <a:ext uri="{FF2B5EF4-FFF2-40B4-BE49-F238E27FC236}">
                  <a16:creationId xmlns:a16="http://schemas.microsoft.com/office/drawing/2014/main" id="{81E9CE29-C1F0-EE21-BEAA-2CED66D67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43170" y="3736548"/>
              <a:ext cx="914400" cy="914400"/>
            </a:xfrm>
            <a:prstGeom prst="rect">
              <a:avLst/>
            </a:prstGeom>
          </p:spPr>
        </p:pic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F7520266-CAF7-E6C2-AA5E-676B2649BFC3}"/>
                </a:ext>
              </a:extLst>
            </p:cNvPr>
            <p:cNvSpPr/>
            <p:nvPr/>
          </p:nvSpPr>
          <p:spPr>
            <a:xfrm>
              <a:off x="6708342" y="3455504"/>
              <a:ext cx="346841" cy="4638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31B3F954-AE11-7FFE-C20A-490A8974EA65}"/>
                </a:ext>
              </a:extLst>
            </p:cNvPr>
            <p:cNvCxnSpPr>
              <a:endCxn id="5" idx="1"/>
            </p:cNvCxnSpPr>
            <p:nvPr/>
          </p:nvCxnSpPr>
          <p:spPr>
            <a:xfrm flipV="1">
              <a:off x="3553075" y="2106000"/>
              <a:ext cx="934844" cy="10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2400FCEE-10C1-D728-5218-9F300A895A47}"/>
                </a:ext>
              </a:extLst>
            </p:cNvPr>
            <p:cNvCxnSpPr>
              <a:endCxn id="17" idx="1"/>
            </p:cNvCxnSpPr>
            <p:nvPr/>
          </p:nvCxnSpPr>
          <p:spPr>
            <a:xfrm flipV="1">
              <a:off x="5402319" y="2106000"/>
              <a:ext cx="841045" cy="10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15407FDE-235B-856F-4F42-434294B5F4E9}"/>
                </a:ext>
              </a:extLst>
            </p:cNvPr>
            <p:cNvCxnSpPr>
              <a:endCxn id="15" idx="1"/>
            </p:cNvCxnSpPr>
            <p:nvPr/>
          </p:nvCxnSpPr>
          <p:spPr>
            <a:xfrm>
              <a:off x="7196959" y="2106000"/>
              <a:ext cx="88023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DF072612-B428-CDBF-7649-D7A440BD0E54}"/>
                </a:ext>
              </a:extLst>
            </p:cNvPr>
            <p:cNvSpPr txBox="1"/>
            <p:nvPr/>
          </p:nvSpPr>
          <p:spPr>
            <a:xfrm>
              <a:off x="7419756" y="1663262"/>
              <a:ext cx="664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𝜙</a:t>
              </a:r>
              <a:r>
                <a:rPr lang="de-DE" baseline="-25000" dirty="0"/>
                <a:t>11</a:t>
              </a:r>
            </a:p>
          </p:txBody>
        </p:sp>
        <p:sp>
          <p:nvSpPr>
            <p:cNvPr id="60" name="Textfeld 59">
              <a:extLst>
                <a:ext uri="{FF2B5EF4-FFF2-40B4-BE49-F238E27FC236}">
                  <a16:creationId xmlns:a16="http://schemas.microsoft.com/office/drawing/2014/main" id="{B328ED5A-BA3A-7BA0-B906-1B5A038DEC10}"/>
                </a:ext>
              </a:extLst>
            </p:cNvPr>
            <p:cNvSpPr txBox="1"/>
            <p:nvPr/>
          </p:nvSpPr>
          <p:spPr>
            <a:xfrm>
              <a:off x="5597091" y="1664989"/>
              <a:ext cx="664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𝜙</a:t>
              </a:r>
              <a:r>
                <a:rPr lang="de-DE" baseline="-25000" dirty="0"/>
                <a:t>11</a:t>
              </a:r>
            </a:p>
          </p:txBody>
        </p: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AB7A62AA-EC29-86A0-6456-E06159E5F008}"/>
                </a:ext>
              </a:extLst>
            </p:cNvPr>
            <p:cNvSpPr txBox="1"/>
            <p:nvPr/>
          </p:nvSpPr>
          <p:spPr>
            <a:xfrm>
              <a:off x="3787124" y="1666716"/>
              <a:ext cx="664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𝜙</a:t>
              </a:r>
              <a:r>
                <a:rPr lang="de-DE" baseline="-25000" dirty="0"/>
                <a:t>11</a:t>
              </a:r>
            </a:p>
          </p:txBody>
        </p:sp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53388372-1308-60E3-5D7F-9C6A4B97E156}"/>
                </a:ext>
              </a:extLst>
            </p:cNvPr>
            <p:cNvSpPr txBox="1"/>
            <p:nvPr/>
          </p:nvSpPr>
          <p:spPr>
            <a:xfrm>
              <a:off x="2638675" y="2303573"/>
              <a:ext cx="1094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Energie</a:t>
              </a:r>
              <a:r>
                <a:rPr lang="de-DE" sz="1400" baseline="-25000" dirty="0"/>
                <a:t>t-3</a:t>
              </a:r>
            </a:p>
          </p:txBody>
        </p: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0C5CA2F5-97E3-47CC-1D4A-B095BDF0F9A2}"/>
                </a:ext>
              </a:extLst>
            </p:cNvPr>
            <p:cNvSpPr txBox="1"/>
            <p:nvPr/>
          </p:nvSpPr>
          <p:spPr>
            <a:xfrm>
              <a:off x="4527005" y="2303573"/>
              <a:ext cx="1094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Energie</a:t>
              </a:r>
              <a:r>
                <a:rPr lang="de-DE" sz="1400" baseline="-25000" dirty="0"/>
                <a:t>t-2</a:t>
              </a:r>
            </a:p>
          </p:txBody>
        </p:sp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86D07700-9F31-ED05-7507-979E73C6746D}"/>
                </a:ext>
              </a:extLst>
            </p:cNvPr>
            <p:cNvSpPr txBox="1"/>
            <p:nvPr/>
          </p:nvSpPr>
          <p:spPr>
            <a:xfrm>
              <a:off x="6242241" y="2303573"/>
              <a:ext cx="1094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Energie</a:t>
              </a:r>
              <a:r>
                <a:rPr lang="de-DE" sz="1400" baseline="-25000" dirty="0"/>
                <a:t>t-1</a:t>
              </a: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B4E3C4EA-5371-7F8F-514C-E41AFBC2C330}"/>
                </a:ext>
              </a:extLst>
            </p:cNvPr>
            <p:cNvSpPr txBox="1"/>
            <p:nvPr/>
          </p:nvSpPr>
          <p:spPr>
            <a:xfrm>
              <a:off x="8084331" y="2303573"/>
              <a:ext cx="1094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err="1"/>
                <a:t>Energie</a:t>
              </a:r>
              <a:r>
                <a:rPr lang="de-DE" sz="1400" baseline="-25000" dirty="0" err="1"/>
                <a:t>t</a:t>
              </a:r>
              <a:endParaRPr lang="de-DE" sz="1400" baseline="-25000" dirty="0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1D276F7C-2F2E-2890-555D-E6B42167044F}"/>
                </a:ext>
              </a:extLst>
            </p:cNvPr>
            <p:cNvSpPr/>
            <p:nvPr/>
          </p:nvSpPr>
          <p:spPr>
            <a:xfrm>
              <a:off x="4985572" y="1913913"/>
              <a:ext cx="224800" cy="331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" name="Grafik 7" descr="Tennis Silhouette">
              <a:extLst>
                <a:ext uri="{FF2B5EF4-FFF2-40B4-BE49-F238E27FC236}">
                  <a16:creationId xmlns:a16="http://schemas.microsoft.com/office/drawing/2014/main" id="{012CCA58-0F26-E6F7-EB7C-44A86D823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728916" y="3736548"/>
              <a:ext cx="914400" cy="914400"/>
            </a:xfrm>
            <a:prstGeom prst="rect">
              <a:avLst/>
            </a:prstGeom>
          </p:spPr>
        </p:pic>
        <p:pic>
          <p:nvPicPr>
            <p:cNvPr id="9" name="Grafik 8" descr="Tennis Silhouette">
              <a:extLst>
                <a:ext uri="{FF2B5EF4-FFF2-40B4-BE49-F238E27FC236}">
                  <a16:creationId xmlns:a16="http://schemas.microsoft.com/office/drawing/2014/main" id="{992FF836-73A0-9024-BF87-655633F60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49900" y="3736548"/>
              <a:ext cx="914400" cy="914400"/>
            </a:xfrm>
            <a:prstGeom prst="rect">
              <a:avLst/>
            </a:prstGeom>
          </p:spPr>
        </p:pic>
        <p:pic>
          <p:nvPicPr>
            <p:cNvPr id="10" name="Grafik 9" descr="Tennis Silhouette">
              <a:extLst>
                <a:ext uri="{FF2B5EF4-FFF2-40B4-BE49-F238E27FC236}">
                  <a16:creationId xmlns:a16="http://schemas.microsoft.com/office/drawing/2014/main" id="{1B5319B0-1E52-C18D-C6BE-77E434505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46454" y="3736548"/>
              <a:ext cx="914400" cy="914400"/>
            </a:xfrm>
            <a:prstGeom prst="rect">
              <a:avLst/>
            </a:prstGeom>
          </p:spPr>
        </p:pic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2AD60141-1C8D-81CD-805B-FC3DBCCBC251}"/>
                </a:ext>
              </a:extLst>
            </p:cNvPr>
            <p:cNvCxnSpPr/>
            <p:nvPr/>
          </p:nvCxnSpPr>
          <p:spPr>
            <a:xfrm flipV="1">
              <a:off x="3620416" y="4223358"/>
              <a:ext cx="934844" cy="10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C0635895-D473-B2D2-6F86-699A1EBB60EB}"/>
                </a:ext>
              </a:extLst>
            </p:cNvPr>
            <p:cNvCxnSpPr/>
            <p:nvPr/>
          </p:nvCxnSpPr>
          <p:spPr>
            <a:xfrm flipV="1">
              <a:off x="5469660" y="4223358"/>
              <a:ext cx="841045" cy="10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E5417E78-3A73-64D3-0BBC-39D905A3C758}"/>
                </a:ext>
              </a:extLst>
            </p:cNvPr>
            <p:cNvCxnSpPr/>
            <p:nvPr/>
          </p:nvCxnSpPr>
          <p:spPr>
            <a:xfrm>
              <a:off x="7264300" y="4223358"/>
              <a:ext cx="88023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C8390A17-BC15-F03D-2976-E15667706FC0}"/>
                </a:ext>
              </a:extLst>
            </p:cNvPr>
            <p:cNvSpPr txBox="1"/>
            <p:nvPr/>
          </p:nvSpPr>
          <p:spPr>
            <a:xfrm>
              <a:off x="7487097" y="3780620"/>
              <a:ext cx="664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𝜙</a:t>
              </a:r>
              <a:r>
                <a:rPr lang="de-DE" baseline="-25000" dirty="0"/>
                <a:t>22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7A8F723D-A660-4BAB-0512-1D07CB7D3480}"/>
                </a:ext>
              </a:extLst>
            </p:cNvPr>
            <p:cNvSpPr txBox="1"/>
            <p:nvPr/>
          </p:nvSpPr>
          <p:spPr>
            <a:xfrm>
              <a:off x="5664432" y="3782347"/>
              <a:ext cx="664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𝜙</a:t>
              </a:r>
              <a:r>
                <a:rPr lang="de-DE" baseline="-25000" dirty="0"/>
                <a:t>22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D1439D5A-1E05-8722-DA9F-EABA4726C004}"/>
                </a:ext>
              </a:extLst>
            </p:cNvPr>
            <p:cNvSpPr txBox="1"/>
            <p:nvPr/>
          </p:nvSpPr>
          <p:spPr>
            <a:xfrm>
              <a:off x="3854465" y="3784074"/>
              <a:ext cx="664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𝜙</a:t>
              </a:r>
              <a:r>
                <a:rPr lang="de-DE" baseline="-25000" dirty="0"/>
                <a:t>22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1267A24-1C6F-2AE6-EDB3-72B9078175B2}"/>
                </a:ext>
              </a:extLst>
            </p:cNvPr>
            <p:cNvSpPr txBox="1"/>
            <p:nvPr/>
          </p:nvSpPr>
          <p:spPr>
            <a:xfrm>
              <a:off x="2523712" y="4695020"/>
              <a:ext cx="13248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Training</a:t>
              </a:r>
              <a:r>
                <a:rPr lang="de-DE" sz="1400" baseline="-25000" dirty="0"/>
                <a:t>t-3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A2B2DD63-6D7D-1294-A346-DDDAB82DB0E3}"/>
                </a:ext>
              </a:extLst>
            </p:cNvPr>
            <p:cNvSpPr txBox="1"/>
            <p:nvPr/>
          </p:nvSpPr>
          <p:spPr>
            <a:xfrm>
              <a:off x="4412042" y="4695020"/>
              <a:ext cx="13248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Training</a:t>
              </a:r>
              <a:r>
                <a:rPr lang="de-DE" sz="1400" baseline="-25000" dirty="0"/>
                <a:t>t-2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C9C3A92E-9B82-ECCB-FC60-7CA02A9B8927}"/>
                </a:ext>
              </a:extLst>
            </p:cNvPr>
            <p:cNvSpPr txBox="1"/>
            <p:nvPr/>
          </p:nvSpPr>
          <p:spPr>
            <a:xfrm>
              <a:off x="6127278" y="4695020"/>
              <a:ext cx="13248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Training</a:t>
              </a:r>
              <a:r>
                <a:rPr lang="de-DE" sz="1400" baseline="-25000" dirty="0"/>
                <a:t>t-1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A555D8D7-7B6E-72E2-A6FE-24040EF69661}"/>
                </a:ext>
              </a:extLst>
            </p:cNvPr>
            <p:cNvSpPr txBox="1"/>
            <p:nvPr/>
          </p:nvSpPr>
          <p:spPr>
            <a:xfrm>
              <a:off x="8029587" y="4695020"/>
              <a:ext cx="12043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err="1"/>
                <a:t>Training</a:t>
              </a:r>
              <a:r>
                <a:rPr lang="de-DE" sz="1400" baseline="-25000" dirty="0" err="1"/>
                <a:t>t</a:t>
              </a:r>
              <a:endParaRPr lang="de-DE" sz="14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93147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B7BA4-28FF-1547-B5FD-EE0EDB47E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28299232-B60E-2A59-3390-0AF556675EEF}"/>
              </a:ext>
            </a:extLst>
          </p:cNvPr>
          <p:cNvGrpSpPr/>
          <p:nvPr/>
        </p:nvGrpSpPr>
        <p:grpSpPr>
          <a:xfrm>
            <a:off x="2205071" y="1780558"/>
            <a:ext cx="7491264" cy="3917834"/>
            <a:chOff x="2205071" y="1780558"/>
            <a:chExt cx="7491264" cy="3917834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A1A6B5E8-12C1-8F7A-DA1E-BECD44F80C06}"/>
                </a:ext>
              </a:extLst>
            </p:cNvPr>
            <p:cNvSpPr/>
            <p:nvPr/>
          </p:nvSpPr>
          <p:spPr>
            <a:xfrm>
              <a:off x="7321370" y="2681044"/>
              <a:ext cx="346841" cy="331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DE44201B-397E-F7D5-E831-0108DEE466DA}"/>
                </a:ext>
              </a:extLst>
            </p:cNvPr>
            <p:cNvSpPr txBox="1"/>
            <p:nvPr/>
          </p:nvSpPr>
          <p:spPr>
            <a:xfrm>
              <a:off x="5398032" y="2054535"/>
              <a:ext cx="5572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dirty="0"/>
            </a:p>
          </p:txBody>
        </p: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EFAC0858-DF8E-F13D-091C-95780F48AE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4595" y="2863650"/>
              <a:ext cx="934844" cy="10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3B5585BD-249B-E713-E0F9-4D59B4BB86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3839" y="2863650"/>
              <a:ext cx="841045" cy="10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E95E409E-B80B-4530-806D-EE01BCF697DC}"/>
                </a:ext>
              </a:extLst>
            </p:cNvPr>
            <p:cNvCxnSpPr>
              <a:cxnSpLocks/>
            </p:cNvCxnSpPr>
            <p:nvPr/>
          </p:nvCxnSpPr>
          <p:spPr>
            <a:xfrm>
              <a:off x="7928479" y="2863650"/>
              <a:ext cx="88023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1242ECAA-8FB7-1221-8527-EFBE0C6AB8F4}"/>
                </a:ext>
              </a:extLst>
            </p:cNvPr>
            <p:cNvSpPr txBox="1"/>
            <p:nvPr/>
          </p:nvSpPr>
          <p:spPr>
            <a:xfrm>
              <a:off x="8151276" y="2420912"/>
              <a:ext cx="66457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𝜙</a:t>
              </a:r>
              <a:r>
                <a:rPr lang="de-DE" baseline="-25000" dirty="0"/>
                <a:t>11</a:t>
              </a:r>
            </a:p>
          </p:txBody>
        </p:sp>
        <p:sp>
          <p:nvSpPr>
            <p:cNvPr id="60" name="Textfeld 59">
              <a:extLst>
                <a:ext uri="{FF2B5EF4-FFF2-40B4-BE49-F238E27FC236}">
                  <a16:creationId xmlns:a16="http://schemas.microsoft.com/office/drawing/2014/main" id="{6DA3D1FB-9D33-0DC4-BF65-12313863FC0C}"/>
                </a:ext>
              </a:extLst>
            </p:cNvPr>
            <p:cNvSpPr txBox="1"/>
            <p:nvPr/>
          </p:nvSpPr>
          <p:spPr>
            <a:xfrm>
              <a:off x="6328611" y="2422639"/>
              <a:ext cx="664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𝜙</a:t>
              </a:r>
              <a:r>
                <a:rPr lang="de-DE" baseline="-25000" dirty="0"/>
                <a:t>11</a:t>
              </a:r>
            </a:p>
          </p:txBody>
        </p: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DD381D2C-8FAA-AB30-3ABB-FC74071069A0}"/>
                </a:ext>
              </a:extLst>
            </p:cNvPr>
            <p:cNvSpPr txBox="1"/>
            <p:nvPr/>
          </p:nvSpPr>
          <p:spPr>
            <a:xfrm>
              <a:off x="4518644" y="2424366"/>
              <a:ext cx="664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𝜙</a:t>
              </a:r>
              <a:r>
                <a:rPr lang="de-DE" baseline="-25000" dirty="0"/>
                <a:t>11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BCD3B02C-9E08-231B-7D8E-BDF6CA40BB39}"/>
                    </a:ext>
                  </a:extLst>
                </p:cNvPr>
                <p:cNvSpPr txBox="1"/>
                <p:nvPr/>
              </p:nvSpPr>
              <p:spPr>
                <a:xfrm>
                  <a:off x="8871935" y="2692693"/>
                  <a:ext cx="824400" cy="3077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de-DE" sz="1400" dirty="0"/>
                </a:p>
              </p:txBody>
            </p:sp>
          </mc:Choice>
          <mc:Fallback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BCD3B02C-9E08-231B-7D8E-BDF6CA40BB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1935" y="2692693"/>
                  <a:ext cx="824400" cy="30777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AD089B52-FA93-480B-C491-5ADBF6F4EC09}"/>
                    </a:ext>
                  </a:extLst>
                </p:cNvPr>
                <p:cNvSpPr txBox="1"/>
                <p:nvPr/>
              </p:nvSpPr>
              <p:spPr>
                <a:xfrm>
                  <a:off x="7029228" y="2704343"/>
                  <a:ext cx="824400" cy="3077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de-DE" sz="1400" dirty="0"/>
                </a:p>
              </p:txBody>
            </p:sp>
          </mc:Choice>
          <mc:Fallback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AD089B52-FA93-480B-C491-5ADBF6F4EC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9228" y="2704343"/>
                  <a:ext cx="824400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99BED856-EB20-3BFD-8543-6D0514733ED2}"/>
                    </a:ext>
                  </a:extLst>
                </p:cNvPr>
                <p:cNvSpPr txBox="1"/>
                <p:nvPr/>
              </p:nvSpPr>
              <p:spPr>
                <a:xfrm>
                  <a:off x="5246222" y="2692692"/>
                  <a:ext cx="824400" cy="3077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de-DE" sz="1400" dirty="0"/>
                </a:p>
              </p:txBody>
            </p:sp>
          </mc:Choice>
          <mc:Fallback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99BED856-EB20-3BFD-8543-6D0514733E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6222" y="2692692"/>
                  <a:ext cx="824400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2B5C4EEA-72BB-B4DA-2EAB-D1AAFB3A2A9F}"/>
                    </a:ext>
                  </a:extLst>
                </p:cNvPr>
                <p:cNvSpPr txBox="1"/>
                <p:nvPr/>
              </p:nvSpPr>
              <p:spPr>
                <a:xfrm>
                  <a:off x="3393789" y="2704343"/>
                  <a:ext cx="824400" cy="3077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b>
                        </m:sSub>
                      </m:oMath>
                    </m:oMathPara>
                  </a14:m>
                  <a:endParaRPr lang="de-DE" sz="1400" dirty="0"/>
                </a:p>
              </p:txBody>
            </p:sp>
          </mc:Choice>
          <mc:Fallback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2B5C4EEA-72BB-B4DA-2EAB-D1AAFB3A2A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3789" y="2704343"/>
                  <a:ext cx="824400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077723D4-AB4D-1A72-5F39-432076DB0785}"/>
                </a:ext>
              </a:extLst>
            </p:cNvPr>
            <p:cNvCxnSpPr>
              <a:cxnSpLocks/>
            </p:cNvCxnSpPr>
            <p:nvPr/>
          </p:nvCxnSpPr>
          <p:spPr>
            <a:xfrm>
              <a:off x="3093334" y="2867694"/>
              <a:ext cx="27669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C462B542-EA0F-77DB-51D3-B5376FDE6B85}"/>
                    </a:ext>
                  </a:extLst>
                </p:cNvPr>
                <p:cNvSpPr txBox="1"/>
                <p:nvPr/>
              </p:nvSpPr>
              <p:spPr>
                <a:xfrm>
                  <a:off x="2205071" y="2710857"/>
                  <a:ext cx="824400" cy="3077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de-DE" sz="1400" dirty="0"/>
                </a:p>
              </p:txBody>
            </p:sp>
          </mc:Choice>
          <mc:Fallback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C462B542-EA0F-77DB-51D3-B5376FDE6B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5071" y="2710857"/>
                  <a:ext cx="824400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1DC5D085-5289-7E41-5A69-66A5F04B5419}"/>
                </a:ext>
              </a:extLst>
            </p:cNvPr>
            <p:cNvSpPr/>
            <p:nvPr/>
          </p:nvSpPr>
          <p:spPr>
            <a:xfrm>
              <a:off x="7321370" y="4465964"/>
              <a:ext cx="346841" cy="331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" name="Gerade Verbindung mit Pfeil 2">
              <a:extLst>
                <a:ext uri="{FF2B5EF4-FFF2-40B4-BE49-F238E27FC236}">
                  <a16:creationId xmlns:a16="http://schemas.microsoft.com/office/drawing/2014/main" id="{21B3814F-43E3-AE5E-6B1C-773E18F6A6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4595" y="4648570"/>
              <a:ext cx="934844" cy="10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Gerade Verbindung mit Pfeil 3">
              <a:extLst>
                <a:ext uri="{FF2B5EF4-FFF2-40B4-BE49-F238E27FC236}">
                  <a16:creationId xmlns:a16="http://schemas.microsoft.com/office/drawing/2014/main" id="{0952CF4C-7637-83F1-6DC8-E90C843AB3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3839" y="4648570"/>
              <a:ext cx="841045" cy="10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AF05BC9B-FD69-2271-68C4-FBC6E7E4A041}"/>
                </a:ext>
              </a:extLst>
            </p:cNvPr>
            <p:cNvCxnSpPr>
              <a:cxnSpLocks/>
            </p:cNvCxnSpPr>
            <p:nvPr/>
          </p:nvCxnSpPr>
          <p:spPr>
            <a:xfrm>
              <a:off x="7928479" y="4648570"/>
              <a:ext cx="88023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A327A704-9447-4848-14CD-C4D005738DC5}"/>
                </a:ext>
              </a:extLst>
            </p:cNvPr>
            <p:cNvSpPr txBox="1"/>
            <p:nvPr/>
          </p:nvSpPr>
          <p:spPr>
            <a:xfrm>
              <a:off x="8151276" y="4205832"/>
              <a:ext cx="66457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𝜙</a:t>
              </a:r>
              <a:r>
                <a:rPr lang="de-DE" baseline="-25000" dirty="0"/>
                <a:t>22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1F7A9AE8-CFD0-02F3-D352-F28E26AF0FBA}"/>
                </a:ext>
              </a:extLst>
            </p:cNvPr>
            <p:cNvSpPr txBox="1"/>
            <p:nvPr/>
          </p:nvSpPr>
          <p:spPr>
            <a:xfrm>
              <a:off x="6328611" y="4207559"/>
              <a:ext cx="664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𝜙</a:t>
              </a:r>
              <a:r>
                <a:rPr lang="de-DE" baseline="-25000" dirty="0"/>
                <a:t>22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619595C8-8CBC-4260-8366-209E07DD46EF}"/>
                </a:ext>
              </a:extLst>
            </p:cNvPr>
            <p:cNvSpPr txBox="1"/>
            <p:nvPr/>
          </p:nvSpPr>
          <p:spPr>
            <a:xfrm>
              <a:off x="4518644" y="4209286"/>
              <a:ext cx="664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𝜙</a:t>
              </a:r>
              <a:r>
                <a:rPr lang="de-DE" baseline="-25000" dirty="0"/>
                <a:t>22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CC78ACA2-4143-54F3-0327-2873EB133238}"/>
                    </a:ext>
                  </a:extLst>
                </p:cNvPr>
                <p:cNvSpPr txBox="1"/>
                <p:nvPr/>
              </p:nvSpPr>
              <p:spPr>
                <a:xfrm>
                  <a:off x="8871935" y="4477613"/>
                  <a:ext cx="824400" cy="3077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de-DE" sz="1400" dirty="0"/>
                </a:p>
              </p:txBody>
            </p:sp>
          </mc:Choice>
          <mc:Fallback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CC78ACA2-4143-54F3-0327-2873EB1332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1935" y="4477613"/>
                  <a:ext cx="824400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A6202FD0-03E8-AB02-EF9C-C64860E80D57}"/>
                    </a:ext>
                  </a:extLst>
                </p:cNvPr>
                <p:cNvSpPr txBox="1"/>
                <p:nvPr/>
              </p:nvSpPr>
              <p:spPr>
                <a:xfrm>
                  <a:off x="7029228" y="4489263"/>
                  <a:ext cx="824400" cy="3077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de-DE" sz="1400" dirty="0"/>
                </a:p>
              </p:txBody>
            </p:sp>
          </mc:Choice>
          <mc:Fallback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A6202FD0-03E8-AB02-EF9C-C64860E80D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9228" y="4489263"/>
                  <a:ext cx="824400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3402D31F-C886-24ED-5DD1-ABE1B1BA4978}"/>
                    </a:ext>
                  </a:extLst>
                </p:cNvPr>
                <p:cNvSpPr txBox="1"/>
                <p:nvPr/>
              </p:nvSpPr>
              <p:spPr>
                <a:xfrm>
                  <a:off x="5246222" y="4477612"/>
                  <a:ext cx="824400" cy="3077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de-DE" sz="1400" dirty="0"/>
                </a:p>
              </p:txBody>
            </p:sp>
          </mc:Choice>
          <mc:Fallback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3402D31F-C886-24ED-5DD1-ABE1B1BA49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6222" y="4477612"/>
                  <a:ext cx="824400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A20CC8B6-EEA3-C31E-5AE7-48F432C4488E}"/>
                    </a:ext>
                  </a:extLst>
                </p:cNvPr>
                <p:cNvSpPr txBox="1"/>
                <p:nvPr/>
              </p:nvSpPr>
              <p:spPr>
                <a:xfrm>
                  <a:off x="3393789" y="4489263"/>
                  <a:ext cx="824400" cy="3077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b>
                        </m:sSub>
                      </m:oMath>
                    </m:oMathPara>
                  </a14:m>
                  <a:endParaRPr lang="de-DE" sz="1400" dirty="0"/>
                </a:p>
              </p:txBody>
            </p:sp>
          </mc:Choice>
          <mc:Fallback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A20CC8B6-EEA3-C31E-5AE7-48F432C448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3789" y="4489263"/>
                  <a:ext cx="824400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79331B8F-9F3A-3E97-2CF4-1C5588A73EFF}"/>
                </a:ext>
              </a:extLst>
            </p:cNvPr>
            <p:cNvCxnSpPr>
              <a:cxnSpLocks/>
            </p:cNvCxnSpPr>
            <p:nvPr/>
          </p:nvCxnSpPr>
          <p:spPr>
            <a:xfrm>
              <a:off x="3093334" y="4652614"/>
              <a:ext cx="27669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04D1D83E-78EA-06F2-41DA-75A13D8DC3AA}"/>
                    </a:ext>
                  </a:extLst>
                </p:cNvPr>
                <p:cNvSpPr txBox="1"/>
                <p:nvPr/>
              </p:nvSpPr>
              <p:spPr>
                <a:xfrm>
                  <a:off x="2205071" y="4495777"/>
                  <a:ext cx="824400" cy="3077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de-DE" sz="1400" dirty="0"/>
                </a:p>
              </p:txBody>
            </p:sp>
          </mc:Choice>
          <mc:Fallback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04D1D83E-78EA-06F2-41DA-75A13D8DC3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5071" y="4495777"/>
                  <a:ext cx="824400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34677FF9-6459-9D38-BFC8-519E76C5F0A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587903" y="5230392"/>
                  <a:ext cx="468000" cy="468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b>
                        </m:sSub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34677FF9-6459-9D38-BFC8-519E76C5F0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7903" y="5230392"/>
                  <a:ext cx="468000" cy="468000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AE6520F3-1B7F-1C92-17C0-B5285166D69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449843" y="5230392"/>
                  <a:ext cx="468000" cy="468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AE6520F3-1B7F-1C92-17C0-B5285166D6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9843" y="5230392"/>
                  <a:ext cx="468000" cy="468000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D455A03A-44B2-0FB2-0CC9-47EBBFC1120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33159" y="5230392"/>
                  <a:ext cx="468000" cy="468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D455A03A-44B2-0FB2-0CC9-47EBBFC112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3159" y="5230392"/>
                  <a:ext cx="468000" cy="468000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07B9AC9F-8F1D-2ED7-B48E-A92A62874F9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066049" y="5230392"/>
                  <a:ext cx="468000" cy="468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07B9AC9F-8F1D-2ED7-B48E-A92A62874F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6049" y="5230392"/>
                  <a:ext cx="468000" cy="468000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247CF022-80D6-604E-A5F9-C3C7520061B7}"/>
                </a:ext>
              </a:extLst>
            </p:cNvPr>
            <p:cNvCxnSpPr>
              <a:stCxn id="33" idx="0"/>
            </p:cNvCxnSpPr>
            <p:nvPr/>
          </p:nvCxnSpPr>
          <p:spPr>
            <a:xfrm flipV="1">
              <a:off x="3821903" y="4828748"/>
              <a:ext cx="0" cy="4016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5155B917-80C2-F93D-4D12-CD665E97532C}"/>
                </a:ext>
              </a:extLst>
            </p:cNvPr>
            <p:cNvCxnSpPr>
              <a:stCxn id="34" idx="0"/>
            </p:cNvCxnSpPr>
            <p:nvPr/>
          </p:nvCxnSpPr>
          <p:spPr>
            <a:xfrm flipH="1" flipV="1">
              <a:off x="5674336" y="4817097"/>
              <a:ext cx="9507" cy="4132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8441A1B4-4CCE-3C0B-ADD4-5090CCA15ECE}"/>
                </a:ext>
              </a:extLst>
            </p:cNvPr>
            <p:cNvCxnSpPr>
              <a:stCxn id="35" idx="0"/>
            </p:cNvCxnSpPr>
            <p:nvPr/>
          </p:nvCxnSpPr>
          <p:spPr>
            <a:xfrm flipH="1" flipV="1">
              <a:off x="7457342" y="4828748"/>
              <a:ext cx="9817" cy="4016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698A69C2-7018-F89E-7968-359952DC0D1A}"/>
                </a:ext>
              </a:extLst>
            </p:cNvPr>
            <p:cNvCxnSpPr>
              <a:stCxn id="37" idx="0"/>
            </p:cNvCxnSpPr>
            <p:nvPr/>
          </p:nvCxnSpPr>
          <p:spPr>
            <a:xfrm flipV="1">
              <a:off x="9300049" y="4817098"/>
              <a:ext cx="0" cy="4132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3516D58-C9CF-D70E-79D6-603ABB86E17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563280" y="1780558"/>
                  <a:ext cx="468000" cy="468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b>
                        </m:sSub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3516D58-C9CF-D70E-79D6-603ABB86E1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3280" y="1780558"/>
                  <a:ext cx="468000" cy="468000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789BB165-A2ED-00BF-A4A0-53B896A676A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425220" y="1780558"/>
                  <a:ext cx="468000" cy="468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789BB165-A2ED-00BF-A4A0-53B896A676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5220" y="1780558"/>
                  <a:ext cx="468000" cy="468000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251F64AD-CC2C-3792-4466-AF7153377C3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99827" y="1780558"/>
                  <a:ext cx="468000" cy="468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251F64AD-CC2C-3792-4466-AF7153377C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9827" y="1780558"/>
                  <a:ext cx="468000" cy="468000"/>
                </a:xfrm>
                <a:prstGeom prst="ellipse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34521C70-CE8B-BC18-29A6-6885210261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041426" y="1780558"/>
                  <a:ext cx="468000" cy="468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34521C70-CE8B-BC18-29A6-6885210261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1426" y="1780558"/>
                  <a:ext cx="468000" cy="468000"/>
                </a:xfrm>
                <a:prstGeom prst="ellipse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9F06D1B8-AB9C-D326-14AC-8C9B526CF67D}"/>
                </a:ext>
              </a:extLst>
            </p:cNvPr>
            <p:cNvCxnSpPr>
              <a:stCxn id="42" idx="4"/>
              <a:endCxn id="10" idx="0"/>
            </p:cNvCxnSpPr>
            <p:nvPr/>
          </p:nvCxnSpPr>
          <p:spPr>
            <a:xfrm>
              <a:off x="3797280" y="2248558"/>
              <a:ext cx="8709" cy="4557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B448670E-6EB2-D293-EDBD-D12730AE2692}"/>
                </a:ext>
              </a:extLst>
            </p:cNvPr>
            <p:cNvCxnSpPr>
              <a:stCxn id="43" idx="4"/>
              <a:endCxn id="9" idx="0"/>
            </p:cNvCxnSpPr>
            <p:nvPr/>
          </p:nvCxnSpPr>
          <p:spPr>
            <a:xfrm flipH="1">
              <a:off x="5658422" y="2248558"/>
              <a:ext cx="798" cy="4441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3BD31CD7-BECC-C355-AB66-64EABBED3411}"/>
                </a:ext>
              </a:extLst>
            </p:cNvPr>
            <p:cNvCxnSpPr>
              <a:stCxn id="44" idx="4"/>
              <a:endCxn id="8" idx="0"/>
            </p:cNvCxnSpPr>
            <p:nvPr/>
          </p:nvCxnSpPr>
          <p:spPr>
            <a:xfrm>
              <a:off x="7433827" y="2248558"/>
              <a:ext cx="7601" cy="4557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B7DD12E9-1AAD-E64C-49BD-E35DF203446C}"/>
                </a:ext>
              </a:extLst>
            </p:cNvPr>
            <p:cNvCxnSpPr>
              <a:stCxn id="45" idx="4"/>
              <a:endCxn id="7" idx="0"/>
            </p:cNvCxnSpPr>
            <p:nvPr/>
          </p:nvCxnSpPr>
          <p:spPr>
            <a:xfrm>
              <a:off x="9275426" y="2248558"/>
              <a:ext cx="8709" cy="4441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97550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1C5FB-1E92-2B33-5394-DCD45FF28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1C7AC44F-208F-727F-0798-0ECE282C18F0}"/>
              </a:ext>
            </a:extLst>
          </p:cNvPr>
          <p:cNvGrpSpPr/>
          <p:nvPr/>
        </p:nvGrpSpPr>
        <p:grpSpPr>
          <a:xfrm>
            <a:off x="2205071" y="1780558"/>
            <a:ext cx="7491264" cy="3917834"/>
            <a:chOff x="2205071" y="1780558"/>
            <a:chExt cx="7491264" cy="3917834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87DDA9B2-7396-EB56-48F9-37B0436DD44C}"/>
                </a:ext>
              </a:extLst>
            </p:cNvPr>
            <p:cNvSpPr/>
            <p:nvPr/>
          </p:nvSpPr>
          <p:spPr>
            <a:xfrm>
              <a:off x="7321370" y="2681044"/>
              <a:ext cx="346841" cy="331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75DC30B-6962-2389-BD11-63689FDFE286}"/>
                </a:ext>
              </a:extLst>
            </p:cNvPr>
            <p:cNvSpPr txBox="1"/>
            <p:nvPr/>
          </p:nvSpPr>
          <p:spPr>
            <a:xfrm>
              <a:off x="5398032" y="2054535"/>
              <a:ext cx="5572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dirty="0"/>
            </a:p>
          </p:txBody>
        </p: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5F921BF9-314E-D563-6564-4D9369B0D1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4595" y="2863650"/>
              <a:ext cx="934844" cy="10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C2A66F98-2DE3-18D3-E357-06FD055EBF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3839" y="2863650"/>
              <a:ext cx="841045" cy="10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1C15FC5A-31B5-9EBB-3A0D-676A8B8171F1}"/>
                </a:ext>
              </a:extLst>
            </p:cNvPr>
            <p:cNvCxnSpPr>
              <a:cxnSpLocks/>
            </p:cNvCxnSpPr>
            <p:nvPr/>
          </p:nvCxnSpPr>
          <p:spPr>
            <a:xfrm>
              <a:off x="7928479" y="2863650"/>
              <a:ext cx="88023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76645E69-914B-006A-62CC-2A2EEBDD289C}"/>
                </a:ext>
              </a:extLst>
            </p:cNvPr>
            <p:cNvSpPr txBox="1"/>
            <p:nvPr/>
          </p:nvSpPr>
          <p:spPr>
            <a:xfrm>
              <a:off x="8151276" y="2420912"/>
              <a:ext cx="66457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𝜙</a:t>
              </a:r>
              <a:r>
                <a:rPr lang="de-DE" baseline="-25000" dirty="0"/>
                <a:t>11</a:t>
              </a:r>
            </a:p>
          </p:txBody>
        </p:sp>
        <p:sp>
          <p:nvSpPr>
            <p:cNvPr id="60" name="Textfeld 59">
              <a:extLst>
                <a:ext uri="{FF2B5EF4-FFF2-40B4-BE49-F238E27FC236}">
                  <a16:creationId xmlns:a16="http://schemas.microsoft.com/office/drawing/2014/main" id="{004E5939-908A-9C84-2E6C-E3445F8FA089}"/>
                </a:ext>
              </a:extLst>
            </p:cNvPr>
            <p:cNvSpPr txBox="1"/>
            <p:nvPr/>
          </p:nvSpPr>
          <p:spPr>
            <a:xfrm>
              <a:off x="6328611" y="2422639"/>
              <a:ext cx="664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𝜙</a:t>
              </a:r>
              <a:r>
                <a:rPr lang="de-DE" baseline="-25000" dirty="0"/>
                <a:t>11</a:t>
              </a:r>
            </a:p>
          </p:txBody>
        </p: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F2908EF0-2358-233A-8C06-659B603DC36A}"/>
                </a:ext>
              </a:extLst>
            </p:cNvPr>
            <p:cNvSpPr txBox="1"/>
            <p:nvPr/>
          </p:nvSpPr>
          <p:spPr>
            <a:xfrm>
              <a:off x="4518644" y="2424366"/>
              <a:ext cx="664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𝜙</a:t>
              </a:r>
              <a:r>
                <a:rPr lang="de-DE" baseline="-25000" dirty="0"/>
                <a:t>11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9A208DB9-36E4-F4CC-4C07-E48696344239}"/>
                    </a:ext>
                  </a:extLst>
                </p:cNvPr>
                <p:cNvSpPr txBox="1"/>
                <p:nvPr/>
              </p:nvSpPr>
              <p:spPr>
                <a:xfrm>
                  <a:off x="8871935" y="2692693"/>
                  <a:ext cx="824400" cy="3077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de-DE" sz="1400" dirty="0"/>
                </a:p>
              </p:txBody>
            </p:sp>
          </mc:Choice>
          <mc:Fallback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9A208DB9-36E4-F4CC-4C07-E486963442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1935" y="2692693"/>
                  <a:ext cx="824400" cy="30777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A2D953C0-2FE8-C653-B527-69525B7F57E1}"/>
                    </a:ext>
                  </a:extLst>
                </p:cNvPr>
                <p:cNvSpPr txBox="1"/>
                <p:nvPr/>
              </p:nvSpPr>
              <p:spPr>
                <a:xfrm>
                  <a:off x="7029228" y="2704343"/>
                  <a:ext cx="824400" cy="3077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de-DE" sz="1400" dirty="0"/>
                </a:p>
              </p:txBody>
            </p:sp>
          </mc:Choice>
          <mc:Fallback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A2D953C0-2FE8-C653-B527-69525B7F57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9228" y="2704343"/>
                  <a:ext cx="824400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4B7BA032-A9CE-C871-9A75-9F26C9E7BB1D}"/>
                    </a:ext>
                  </a:extLst>
                </p:cNvPr>
                <p:cNvSpPr txBox="1"/>
                <p:nvPr/>
              </p:nvSpPr>
              <p:spPr>
                <a:xfrm>
                  <a:off x="5246222" y="2692692"/>
                  <a:ext cx="824400" cy="3077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de-DE" sz="1400" dirty="0"/>
                </a:p>
              </p:txBody>
            </p:sp>
          </mc:Choice>
          <mc:Fallback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4B7BA032-A9CE-C871-9A75-9F26C9E7B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6222" y="2692692"/>
                  <a:ext cx="824400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DC8620A6-7727-0566-45D0-71C1535C150B}"/>
                    </a:ext>
                  </a:extLst>
                </p:cNvPr>
                <p:cNvSpPr txBox="1"/>
                <p:nvPr/>
              </p:nvSpPr>
              <p:spPr>
                <a:xfrm>
                  <a:off x="3393789" y="2704343"/>
                  <a:ext cx="824400" cy="3077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b>
                        </m:sSub>
                      </m:oMath>
                    </m:oMathPara>
                  </a14:m>
                  <a:endParaRPr lang="de-DE" sz="1400" dirty="0"/>
                </a:p>
              </p:txBody>
            </p:sp>
          </mc:Choice>
          <mc:Fallback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DC8620A6-7727-0566-45D0-71C1535C15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3789" y="2704343"/>
                  <a:ext cx="824400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BC793825-199B-CB14-B962-8678E4731AC5}"/>
                </a:ext>
              </a:extLst>
            </p:cNvPr>
            <p:cNvCxnSpPr>
              <a:cxnSpLocks/>
            </p:cNvCxnSpPr>
            <p:nvPr/>
          </p:nvCxnSpPr>
          <p:spPr>
            <a:xfrm>
              <a:off x="3093334" y="2867694"/>
              <a:ext cx="27669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AC20893E-C846-4043-D3E3-6A56DEB07F9D}"/>
                    </a:ext>
                  </a:extLst>
                </p:cNvPr>
                <p:cNvSpPr txBox="1"/>
                <p:nvPr/>
              </p:nvSpPr>
              <p:spPr>
                <a:xfrm>
                  <a:off x="2205071" y="2710857"/>
                  <a:ext cx="824400" cy="3077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de-DE" sz="1400" dirty="0"/>
                </a:p>
              </p:txBody>
            </p:sp>
          </mc:Choice>
          <mc:Fallback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AC20893E-C846-4043-D3E3-6A56DEB07F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5071" y="2710857"/>
                  <a:ext cx="824400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98C6E0FC-400E-76C3-5B41-2EE2363735C5}"/>
                </a:ext>
              </a:extLst>
            </p:cNvPr>
            <p:cNvSpPr/>
            <p:nvPr/>
          </p:nvSpPr>
          <p:spPr>
            <a:xfrm>
              <a:off x="7321370" y="4465964"/>
              <a:ext cx="346841" cy="331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" name="Gerade Verbindung mit Pfeil 2">
              <a:extLst>
                <a:ext uri="{FF2B5EF4-FFF2-40B4-BE49-F238E27FC236}">
                  <a16:creationId xmlns:a16="http://schemas.microsoft.com/office/drawing/2014/main" id="{D782143D-163B-6C68-E375-48424A7F3A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4595" y="4648570"/>
              <a:ext cx="934844" cy="10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Gerade Verbindung mit Pfeil 3">
              <a:extLst>
                <a:ext uri="{FF2B5EF4-FFF2-40B4-BE49-F238E27FC236}">
                  <a16:creationId xmlns:a16="http://schemas.microsoft.com/office/drawing/2014/main" id="{2F639FF3-4B0C-9D3C-8022-263660D3E8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3839" y="4648570"/>
              <a:ext cx="841045" cy="10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A921859F-D3E0-C6B4-C7BA-3E0D84D2FABF}"/>
                </a:ext>
              </a:extLst>
            </p:cNvPr>
            <p:cNvCxnSpPr>
              <a:cxnSpLocks/>
            </p:cNvCxnSpPr>
            <p:nvPr/>
          </p:nvCxnSpPr>
          <p:spPr>
            <a:xfrm>
              <a:off x="7928479" y="4648570"/>
              <a:ext cx="88023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53300A99-F8F2-66DC-B3C4-C86C2F2242BD}"/>
                </a:ext>
              </a:extLst>
            </p:cNvPr>
            <p:cNvSpPr txBox="1"/>
            <p:nvPr/>
          </p:nvSpPr>
          <p:spPr>
            <a:xfrm>
              <a:off x="8151276" y="4205832"/>
              <a:ext cx="66457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𝜙</a:t>
              </a:r>
              <a:r>
                <a:rPr lang="de-DE" baseline="-25000" dirty="0"/>
                <a:t>22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BE024E74-1A7B-C19E-CAA3-B28A72099521}"/>
                </a:ext>
              </a:extLst>
            </p:cNvPr>
            <p:cNvSpPr txBox="1"/>
            <p:nvPr/>
          </p:nvSpPr>
          <p:spPr>
            <a:xfrm>
              <a:off x="6328611" y="4207559"/>
              <a:ext cx="664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𝜙</a:t>
              </a:r>
              <a:r>
                <a:rPr lang="de-DE" baseline="-25000" dirty="0"/>
                <a:t>22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9DCE5B46-18A6-7796-DF0B-5BCE0415ECAA}"/>
                </a:ext>
              </a:extLst>
            </p:cNvPr>
            <p:cNvSpPr txBox="1"/>
            <p:nvPr/>
          </p:nvSpPr>
          <p:spPr>
            <a:xfrm>
              <a:off x="4518644" y="4209286"/>
              <a:ext cx="664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𝜙</a:t>
              </a:r>
              <a:r>
                <a:rPr lang="de-DE" baseline="-25000" dirty="0"/>
                <a:t>22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ED984E63-E13A-45CD-67C6-BAA6D21896A1}"/>
                    </a:ext>
                  </a:extLst>
                </p:cNvPr>
                <p:cNvSpPr txBox="1"/>
                <p:nvPr/>
              </p:nvSpPr>
              <p:spPr>
                <a:xfrm>
                  <a:off x="8871935" y="4477613"/>
                  <a:ext cx="824400" cy="3077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de-DE" sz="1400" dirty="0"/>
                </a:p>
              </p:txBody>
            </p:sp>
          </mc:Choice>
          <mc:Fallback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ED984E63-E13A-45CD-67C6-BAA6D21896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1935" y="4477613"/>
                  <a:ext cx="824400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06CF19E1-6482-42F9-C689-2CFD986435AC}"/>
                    </a:ext>
                  </a:extLst>
                </p:cNvPr>
                <p:cNvSpPr txBox="1"/>
                <p:nvPr/>
              </p:nvSpPr>
              <p:spPr>
                <a:xfrm>
                  <a:off x="7029228" y="4489263"/>
                  <a:ext cx="824400" cy="3077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de-DE" sz="1400" dirty="0"/>
                </a:p>
              </p:txBody>
            </p:sp>
          </mc:Choice>
          <mc:Fallback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06CF19E1-6482-42F9-C689-2CFD986435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9228" y="4489263"/>
                  <a:ext cx="824400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AF0A69AD-5DD5-CB99-AD24-7F33D4DC5D50}"/>
                    </a:ext>
                  </a:extLst>
                </p:cNvPr>
                <p:cNvSpPr txBox="1"/>
                <p:nvPr/>
              </p:nvSpPr>
              <p:spPr>
                <a:xfrm>
                  <a:off x="5246222" y="4477612"/>
                  <a:ext cx="824400" cy="3077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de-DE" sz="1400" dirty="0"/>
                </a:p>
              </p:txBody>
            </p:sp>
          </mc:Choice>
          <mc:Fallback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AF0A69AD-5DD5-CB99-AD24-7F33D4DC5D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6222" y="4477612"/>
                  <a:ext cx="824400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CBE51409-3F6B-D977-89D8-E4C970400CFD}"/>
                    </a:ext>
                  </a:extLst>
                </p:cNvPr>
                <p:cNvSpPr txBox="1"/>
                <p:nvPr/>
              </p:nvSpPr>
              <p:spPr>
                <a:xfrm>
                  <a:off x="3393789" y="4489263"/>
                  <a:ext cx="824400" cy="3077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b>
                        </m:sSub>
                      </m:oMath>
                    </m:oMathPara>
                  </a14:m>
                  <a:endParaRPr lang="de-DE" sz="1400" dirty="0"/>
                </a:p>
              </p:txBody>
            </p:sp>
          </mc:Choice>
          <mc:Fallback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CBE51409-3F6B-D977-89D8-E4C970400C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3789" y="4489263"/>
                  <a:ext cx="824400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A35B8789-A02D-64F9-5544-059AB05A587F}"/>
                </a:ext>
              </a:extLst>
            </p:cNvPr>
            <p:cNvCxnSpPr>
              <a:cxnSpLocks/>
            </p:cNvCxnSpPr>
            <p:nvPr/>
          </p:nvCxnSpPr>
          <p:spPr>
            <a:xfrm>
              <a:off x="3093334" y="4652614"/>
              <a:ext cx="27669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DB0BA71C-8D6D-DC27-02C1-E14E302E241B}"/>
                    </a:ext>
                  </a:extLst>
                </p:cNvPr>
                <p:cNvSpPr txBox="1"/>
                <p:nvPr/>
              </p:nvSpPr>
              <p:spPr>
                <a:xfrm>
                  <a:off x="2205071" y="4495777"/>
                  <a:ext cx="824400" cy="3077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de-DE" sz="1400" dirty="0"/>
                </a:p>
              </p:txBody>
            </p:sp>
          </mc:Choice>
          <mc:Fallback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DB0BA71C-8D6D-DC27-02C1-E14E302E24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5071" y="4495777"/>
                  <a:ext cx="824400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8C1F7F79-C59F-2C48-BB83-BB64CC35557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587903" y="5230392"/>
                  <a:ext cx="468000" cy="468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b>
                        </m:sSub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8C1F7F79-C59F-2C48-BB83-BB64CC3555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7903" y="5230392"/>
                  <a:ext cx="468000" cy="468000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062F1DB3-6BD6-938E-0B9D-329EE5DFDD1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449843" y="5230392"/>
                  <a:ext cx="468000" cy="468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062F1DB3-6BD6-938E-0B9D-329EE5DFDD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9843" y="5230392"/>
                  <a:ext cx="468000" cy="468000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3487A76F-68AB-0D7A-3B81-D732D30ED6D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33159" y="5230392"/>
                  <a:ext cx="468000" cy="468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3487A76F-68AB-0D7A-3B81-D732D30ED6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3159" y="5230392"/>
                  <a:ext cx="468000" cy="468000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1BE53ACB-13FB-AAF5-D8D0-17F759A0B61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066049" y="5230392"/>
                  <a:ext cx="468000" cy="468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1BE53ACB-13FB-AAF5-D8D0-17F759A0B6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6049" y="5230392"/>
                  <a:ext cx="468000" cy="468000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68B968A5-86BC-422C-79DB-EB0C705BE01D}"/>
                </a:ext>
              </a:extLst>
            </p:cNvPr>
            <p:cNvCxnSpPr>
              <a:stCxn id="33" idx="0"/>
            </p:cNvCxnSpPr>
            <p:nvPr/>
          </p:nvCxnSpPr>
          <p:spPr>
            <a:xfrm flipV="1">
              <a:off x="3821903" y="4828748"/>
              <a:ext cx="0" cy="4016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7AD34F9D-7A48-2499-7646-5398790C9D29}"/>
                </a:ext>
              </a:extLst>
            </p:cNvPr>
            <p:cNvCxnSpPr>
              <a:stCxn id="34" idx="0"/>
            </p:cNvCxnSpPr>
            <p:nvPr/>
          </p:nvCxnSpPr>
          <p:spPr>
            <a:xfrm flipH="1" flipV="1">
              <a:off x="5674336" y="4817097"/>
              <a:ext cx="9507" cy="4132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3007BCA9-6EF2-845C-85A1-9F2C7E350241}"/>
                </a:ext>
              </a:extLst>
            </p:cNvPr>
            <p:cNvCxnSpPr>
              <a:stCxn id="35" idx="0"/>
            </p:cNvCxnSpPr>
            <p:nvPr/>
          </p:nvCxnSpPr>
          <p:spPr>
            <a:xfrm flipH="1" flipV="1">
              <a:off x="7457342" y="4828748"/>
              <a:ext cx="9817" cy="4016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5A407DC8-1AD0-71DC-F535-6C372F683B93}"/>
                </a:ext>
              </a:extLst>
            </p:cNvPr>
            <p:cNvCxnSpPr>
              <a:stCxn id="37" idx="0"/>
            </p:cNvCxnSpPr>
            <p:nvPr/>
          </p:nvCxnSpPr>
          <p:spPr>
            <a:xfrm flipV="1">
              <a:off x="9300049" y="4817098"/>
              <a:ext cx="0" cy="4132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A1FD2F4B-A883-6ED0-C21D-1AE0830BED0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563280" y="1780558"/>
                  <a:ext cx="468000" cy="468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b>
                        </m:sSub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A1FD2F4B-A883-6ED0-C21D-1AE0830BED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3280" y="1780558"/>
                  <a:ext cx="468000" cy="468000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D9A7AD78-A75B-9EFF-4E1F-252DBA355F5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425220" y="1780558"/>
                  <a:ext cx="468000" cy="468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D9A7AD78-A75B-9EFF-4E1F-252DBA355F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5220" y="1780558"/>
                  <a:ext cx="468000" cy="468000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E32DD5ED-EC84-B2ED-6EA9-DD4B4021B7D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99827" y="1780558"/>
                  <a:ext cx="468000" cy="468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E32DD5ED-EC84-B2ED-6EA9-DD4B4021B7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9827" y="1780558"/>
                  <a:ext cx="468000" cy="468000"/>
                </a:xfrm>
                <a:prstGeom prst="ellipse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798ACF6A-B32D-3F41-2E73-68BF893374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041426" y="1780558"/>
                  <a:ext cx="468000" cy="468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798ACF6A-B32D-3F41-2E73-68BF893374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1426" y="1780558"/>
                  <a:ext cx="468000" cy="468000"/>
                </a:xfrm>
                <a:prstGeom prst="ellipse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E98A5AD5-C54F-A8F7-1FCD-208FEA0B6F1D}"/>
                </a:ext>
              </a:extLst>
            </p:cNvPr>
            <p:cNvCxnSpPr>
              <a:stCxn id="42" idx="4"/>
              <a:endCxn id="10" idx="0"/>
            </p:cNvCxnSpPr>
            <p:nvPr/>
          </p:nvCxnSpPr>
          <p:spPr>
            <a:xfrm>
              <a:off x="3797280" y="2248558"/>
              <a:ext cx="8709" cy="4557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04FB98DB-244A-C224-A979-78ABB97CF2C7}"/>
                </a:ext>
              </a:extLst>
            </p:cNvPr>
            <p:cNvCxnSpPr>
              <a:stCxn id="43" idx="4"/>
              <a:endCxn id="9" idx="0"/>
            </p:cNvCxnSpPr>
            <p:nvPr/>
          </p:nvCxnSpPr>
          <p:spPr>
            <a:xfrm flipH="1">
              <a:off x="5658422" y="2248558"/>
              <a:ext cx="798" cy="4441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17ABAC35-2852-667F-4DFB-04C203AD9179}"/>
                </a:ext>
              </a:extLst>
            </p:cNvPr>
            <p:cNvCxnSpPr>
              <a:stCxn id="44" idx="4"/>
              <a:endCxn id="8" idx="0"/>
            </p:cNvCxnSpPr>
            <p:nvPr/>
          </p:nvCxnSpPr>
          <p:spPr>
            <a:xfrm>
              <a:off x="7433827" y="2248558"/>
              <a:ext cx="7601" cy="4557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F57CC38D-85BE-ECAE-1920-1FAF6FEE84CC}"/>
                </a:ext>
              </a:extLst>
            </p:cNvPr>
            <p:cNvCxnSpPr>
              <a:stCxn id="45" idx="4"/>
              <a:endCxn id="7" idx="0"/>
            </p:cNvCxnSpPr>
            <p:nvPr/>
          </p:nvCxnSpPr>
          <p:spPr>
            <a:xfrm>
              <a:off x="9275426" y="2248558"/>
              <a:ext cx="8709" cy="4441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B8E65C4C-C8D6-CC37-0AB4-FD50C7CC3A60}"/>
                </a:ext>
              </a:extLst>
            </p:cNvPr>
            <p:cNvCxnSpPr>
              <a:stCxn id="25" idx="0"/>
              <a:endCxn id="9" idx="2"/>
            </p:cNvCxnSpPr>
            <p:nvPr/>
          </p:nvCxnSpPr>
          <p:spPr>
            <a:xfrm flipV="1">
              <a:off x="3805989" y="3000469"/>
              <a:ext cx="1852433" cy="14887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76CD2DCC-530E-F8BB-C681-901A083B5C3D}"/>
                </a:ext>
              </a:extLst>
            </p:cNvPr>
            <p:cNvCxnSpPr>
              <a:stCxn id="10" idx="2"/>
              <a:endCxn id="22" idx="0"/>
            </p:cNvCxnSpPr>
            <p:nvPr/>
          </p:nvCxnSpPr>
          <p:spPr>
            <a:xfrm>
              <a:off x="3805989" y="3012120"/>
              <a:ext cx="1852433" cy="14654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107C14D8-1413-130D-DEB5-7EA3903C7235}"/>
                </a:ext>
              </a:extLst>
            </p:cNvPr>
            <p:cNvCxnSpPr>
              <a:stCxn id="22" idx="0"/>
              <a:endCxn id="8" idx="2"/>
            </p:cNvCxnSpPr>
            <p:nvPr/>
          </p:nvCxnSpPr>
          <p:spPr>
            <a:xfrm flipV="1">
              <a:off x="5658422" y="3012120"/>
              <a:ext cx="1783006" cy="14654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B7AF70E0-076C-A2EF-22B3-83D4198E8FCD}"/>
                </a:ext>
              </a:extLst>
            </p:cNvPr>
            <p:cNvCxnSpPr>
              <a:stCxn id="9" idx="2"/>
              <a:endCxn id="21" idx="0"/>
            </p:cNvCxnSpPr>
            <p:nvPr/>
          </p:nvCxnSpPr>
          <p:spPr>
            <a:xfrm>
              <a:off x="5658422" y="3000469"/>
              <a:ext cx="1783006" cy="14887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C67D42C9-C4DF-3833-7461-9F408693A7D5}"/>
                </a:ext>
              </a:extLst>
            </p:cNvPr>
            <p:cNvCxnSpPr>
              <a:stCxn id="21" idx="0"/>
              <a:endCxn id="7" idx="2"/>
            </p:cNvCxnSpPr>
            <p:nvPr/>
          </p:nvCxnSpPr>
          <p:spPr>
            <a:xfrm flipV="1">
              <a:off x="7441428" y="3000470"/>
              <a:ext cx="1842707" cy="14887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4FA0C70A-F4D6-D375-45EF-AB5DE7489768}"/>
                </a:ext>
              </a:extLst>
            </p:cNvPr>
            <p:cNvCxnSpPr>
              <a:stCxn id="8" idx="2"/>
              <a:endCxn id="18" idx="0"/>
            </p:cNvCxnSpPr>
            <p:nvPr/>
          </p:nvCxnSpPr>
          <p:spPr>
            <a:xfrm>
              <a:off x="7441428" y="3012120"/>
              <a:ext cx="1842707" cy="14654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432D10FB-A401-5123-C1BA-0773120758FF}"/>
                </a:ext>
              </a:extLst>
            </p:cNvPr>
            <p:cNvSpPr txBox="1"/>
            <p:nvPr/>
          </p:nvSpPr>
          <p:spPr>
            <a:xfrm>
              <a:off x="4237225" y="3069092"/>
              <a:ext cx="664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𝜙</a:t>
              </a:r>
              <a:r>
                <a:rPr lang="de-DE" baseline="-25000" dirty="0"/>
                <a:t>21</a:t>
              </a:r>
            </a:p>
          </p:txBody>
        </p: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5E3A698C-E750-D08F-E34F-0B95B526595D}"/>
                </a:ext>
              </a:extLst>
            </p:cNvPr>
            <p:cNvSpPr txBox="1"/>
            <p:nvPr/>
          </p:nvSpPr>
          <p:spPr>
            <a:xfrm>
              <a:off x="4284852" y="3938920"/>
              <a:ext cx="664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𝜙</a:t>
              </a:r>
              <a:r>
                <a:rPr lang="de-DE" baseline="-25000" dirty="0"/>
                <a:t>12</a:t>
              </a:r>
            </a:p>
          </p:txBody>
        </p: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FECA50E2-5D84-6033-6190-C27BFF7259FB}"/>
                </a:ext>
              </a:extLst>
            </p:cNvPr>
            <p:cNvSpPr txBox="1"/>
            <p:nvPr/>
          </p:nvSpPr>
          <p:spPr>
            <a:xfrm>
              <a:off x="6054201" y="3069092"/>
              <a:ext cx="664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𝜙</a:t>
              </a:r>
              <a:r>
                <a:rPr lang="de-DE" baseline="-25000" dirty="0"/>
                <a:t>21</a:t>
              </a:r>
            </a:p>
          </p:txBody>
        </p: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4347B555-3C9B-D879-CE0F-1A84790F90B1}"/>
                </a:ext>
              </a:extLst>
            </p:cNvPr>
            <p:cNvSpPr txBox="1"/>
            <p:nvPr/>
          </p:nvSpPr>
          <p:spPr>
            <a:xfrm>
              <a:off x="6101828" y="3938920"/>
              <a:ext cx="664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𝜙</a:t>
              </a:r>
              <a:r>
                <a:rPr lang="de-DE" baseline="-25000" dirty="0"/>
                <a:t>12</a:t>
              </a:r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FE269BA3-F5D9-4F91-192B-E938B24EB67B}"/>
                </a:ext>
              </a:extLst>
            </p:cNvPr>
            <p:cNvSpPr txBox="1"/>
            <p:nvPr/>
          </p:nvSpPr>
          <p:spPr>
            <a:xfrm>
              <a:off x="7869004" y="3071527"/>
              <a:ext cx="664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𝜙</a:t>
              </a:r>
              <a:r>
                <a:rPr lang="de-DE" baseline="-25000" dirty="0"/>
                <a:t>21</a:t>
              </a:r>
            </a:p>
          </p:txBody>
        </p:sp>
        <p:sp>
          <p:nvSpPr>
            <p:cNvPr id="66" name="Textfeld 65">
              <a:extLst>
                <a:ext uri="{FF2B5EF4-FFF2-40B4-BE49-F238E27FC236}">
                  <a16:creationId xmlns:a16="http://schemas.microsoft.com/office/drawing/2014/main" id="{8B781BEC-462C-3628-C689-DE7EE5BD8D19}"/>
                </a:ext>
              </a:extLst>
            </p:cNvPr>
            <p:cNvSpPr txBox="1"/>
            <p:nvPr/>
          </p:nvSpPr>
          <p:spPr>
            <a:xfrm>
              <a:off x="7916631" y="3941355"/>
              <a:ext cx="664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𝜙</a:t>
              </a:r>
              <a:r>
                <a:rPr lang="de-DE" baseline="-25000" dirty="0"/>
                <a:t>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02579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B6E4D-6AB7-6D2D-0D7C-E102EEB0B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36208253-7B12-D045-DD7E-C3F9A85B9D82}"/>
              </a:ext>
            </a:extLst>
          </p:cNvPr>
          <p:cNvGrpSpPr/>
          <p:nvPr/>
        </p:nvGrpSpPr>
        <p:grpSpPr>
          <a:xfrm>
            <a:off x="2205071" y="2420912"/>
            <a:ext cx="7491264" cy="2382642"/>
            <a:chOff x="2205071" y="2420912"/>
            <a:chExt cx="7491264" cy="2382642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34A2A954-B363-C5E6-46AA-14F5D992EDF0}"/>
                </a:ext>
              </a:extLst>
            </p:cNvPr>
            <p:cNvSpPr/>
            <p:nvPr/>
          </p:nvSpPr>
          <p:spPr>
            <a:xfrm>
              <a:off x="7321370" y="2681044"/>
              <a:ext cx="346841" cy="331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3B6B488D-86AB-22C1-88BA-B4BAC9822D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4595" y="2863650"/>
              <a:ext cx="934844" cy="10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DA5B14FE-7FDB-E5BD-58A0-6F7A5CFD41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3839" y="2863650"/>
              <a:ext cx="841045" cy="10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D2A2ADB0-3F16-43A0-3312-2C2AB88440A6}"/>
                </a:ext>
              </a:extLst>
            </p:cNvPr>
            <p:cNvCxnSpPr>
              <a:cxnSpLocks/>
            </p:cNvCxnSpPr>
            <p:nvPr/>
          </p:nvCxnSpPr>
          <p:spPr>
            <a:xfrm>
              <a:off x="7928479" y="2863650"/>
              <a:ext cx="88023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5E9A9A47-5AB3-584B-5C67-32A9944F74EA}"/>
                </a:ext>
              </a:extLst>
            </p:cNvPr>
            <p:cNvSpPr txBox="1"/>
            <p:nvPr/>
          </p:nvSpPr>
          <p:spPr>
            <a:xfrm>
              <a:off x="8151276" y="2420912"/>
              <a:ext cx="66457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𝜙</a:t>
              </a:r>
              <a:r>
                <a:rPr lang="de-DE" baseline="-25000" dirty="0"/>
                <a:t>11</a:t>
              </a:r>
            </a:p>
          </p:txBody>
        </p:sp>
        <p:sp>
          <p:nvSpPr>
            <p:cNvPr id="60" name="Textfeld 59">
              <a:extLst>
                <a:ext uri="{FF2B5EF4-FFF2-40B4-BE49-F238E27FC236}">
                  <a16:creationId xmlns:a16="http://schemas.microsoft.com/office/drawing/2014/main" id="{0F25FE71-97AE-E7AE-1774-2CA09A096674}"/>
                </a:ext>
              </a:extLst>
            </p:cNvPr>
            <p:cNvSpPr txBox="1"/>
            <p:nvPr/>
          </p:nvSpPr>
          <p:spPr>
            <a:xfrm>
              <a:off x="6328611" y="2422639"/>
              <a:ext cx="664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𝜙</a:t>
              </a:r>
              <a:r>
                <a:rPr lang="de-DE" baseline="-25000" dirty="0"/>
                <a:t>11</a:t>
              </a:r>
            </a:p>
          </p:txBody>
        </p: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33CEAAFA-4462-E42C-E15D-9336CF8B730F}"/>
                </a:ext>
              </a:extLst>
            </p:cNvPr>
            <p:cNvSpPr txBox="1"/>
            <p:nvPr/>
          </p:nvSpPr>
          <p:spPr>
            <a:xfrm>
              <a:off x="4518644" y="2424366"/>
              <a:ext cx="664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𝜙</a:t>
              </a:r>
              <a:r>
                <a:rPr lang="de-DE" baseline="-25000" dirty="0"/>
                <a:t>11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A5241C86-ACC0-E284-79F6-88DD88ABD127}"/>
                    </a:ext>
                  </a:extLst>
                </p:cNvPr>
                <p:cNvSpPr txBox="1"/>
                <p:nvPr/>
              </p:nvSpPr>
              <p:spPr>
                <a:xfrm>
                  <a:off x="8871935" y="2692693"/>
                  <a:ext cx="824400" cy="3077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de-DE" sz="1400" dirty="0"/>
                </a:p>
              </p:txBody>
            </p:sp>
          </mc:Choice>
          <mc:Fallback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A5241C86-ACC0-E284-79F6-88DD88ABD1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1935" y="2692693"/>
                  <a:ext cx="824400" cy="30777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46DF50E0-2663-2CF8-4E6C-12A80E76047F}"/>
                    </a:ext>
                  </a:extLst>
                </p:cNvPr>
                <p:cNvSpPr txBox="1"/>
                <p:nvPr/>
              </p:nvSpPr>
              <p:spPr>
                <a:xfrm>
                  <a:off x="7029228" y="2704343"/>
                  <a:ext cx="824400" cy="3077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de-DE" sz="1400" dirty="0"/>
                </a:p>
              </p:txBody>
            </p:sp>
          </mc:Choice>
          <mc:Fallback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46DF50E0-2663-2CF8-4E6C-12A80E7604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9228" y="2704343"/>
                  <a:ext cx="824400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30D4ED89-2D40-962A-F2AD-ACFB8B20B087}"/>
                    </a:ext>
                  </a:extLst>
                </p:cNvPr>
                <p:cNvSpPr txBox="1"/>
                <p:nvPr/>
              </p:nvSpPr>
              <p:spPr>
                <a:xfrm>
                  <a:off x="5246222" y="2692692"/>
                  <a:ext cx="824400" cy="3077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de-DE" sz="1400" dirty="0"/>
                </a:p>
              </p:txBody>
            </p:sp>
          </mc:Choice>
          <mc:Fallback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30D4ED89-2D40-962A-F2AD-ACFB8B20B0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6222" y="2692692"/>
                  <a:ext cx="824400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CAE8EBE0-9100-AC55-B082-8E7FE65FCE71}"/>
                    </a:ext>
                  </a:extLst>
                </p:cNvPr>
                <p:cNvSpPr txBox="1"/>
                <p:nvPr/>
              </p:nvSpPr>
              <p:spPr>
                <a:xfrm>
                  <a:off x="3393789" y="2704343"/>
                  <a:ext cx="824400" cy="3077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b>
                        </m:sSub>
                      </m:oMath>
                    </m:oMathPara>
                  </a14:m>
                  <a:endParaRPr lang="de-DE" sz="1400" dirty="0"/>
                </a:p>
              </p:txBody>
            </p:sp>
          </mc:Choice>
          <mc:Fallback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CAE8EBE0-9100-AC55-B082-8E7FE65FCE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3789" y="2704343"/>
                  <a:ext cx="824400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9C794AC9-BCF5-3991-5252-FAD790EFDBB2}"/>
                </a:ext>
              </a:extLst>
            </p:cNvPr>
            <p:cNvCxnSpPr>
              <a:cxnSpLocks/>
            </p:cNvCxnSpPr>
            <p:nvPr/>
          </p:nvCxnSpPr>
          <p:spPr>
            <a:xfrm>
              <a:off x="3093334" y="2867694"/>
              <a:ext cx="27669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641C4F0B-3D9B-F056-339F-B619358CFFD1}"/>
                    </a:ext>
                  </a:extLst>
                </p:cNvPr>
                <p:cNvSpPr txBox="1"/>
                <p:nvPr/>
              </p:nvSpPr>
              <p:spPr>
                <a:xfrm>
                  <a:off x="2205071" y="2710857"/>
                  <a:ext cx="824400" cy="3077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de-DE" sz="1400" dirty="0"/>
                </a:p>
              </p:txBody>
            </p:sp>
          </mc:Choice>
          <mc:Fallback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641C4F0B-3D9B-F056-339F-B619358CFF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5071" y="2710857"/>
                  <a:ext cx="824400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7AD15D54-7C6B-5110-43E5-AD29EBCB0846}"/>
                </a:ext>
              </a:extLst>
            </p:cNvPr>
            <p:cNvSpPr/>
            <p:nvPr/>
          </p:nvSpPr>
          <p:spPr>
            <a:xfrm>
              <a:off x="7321370" y="4465964"/>
              <a:ext cx="346841" cy="331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" name="Gerade Verbindung mit Pfeil 2">
              <a:extLst>
                <a:ext uri="{FF2B5EF4-FFF2-40B4-BE49-F238E27FC236}">
                  <a16:creationId xmlns:a16="http://schemas.microsoft.com/office/drawing/2014/main" id="{2CEB6946-BD78-D996-DE32-0021437B0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4595" y="4648570"/>
              <a:ext cx="934844" cy="10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Gerade Verbindung mit Pfeil 3">
              <a:extLst>
                <a:ext uri="{FF2B5EF4-FFF2-40B4-BE49-F238E27FC236}">
                  <a16:creationId xmlns:a16="http://schemas.microsoft.com/office/drawing/2014/main" id="{E6B0F24D-5B6F-6D20-9178-04CD12EC92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3839" y="4648570"/>
              <a:ext cx="841045" cy="10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A58E264A-6E7D-CAA2-4FFE-2B43E331F7D8}"/>
                </a:ext>
              </a:extLst>
            </p:cNvPr>
            <p:cNvCxnSpPr>
              <a:cxnSpLocks/>
            </p:cNvCxnSpPr>
            <p:nvPr/>
          </p:nvCxnSpPr>
          <p:spPr>
            <a:xfrm>
              <a:off x="7928479" y="4648570"/>
              <a:ext cx="88023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A1749F64-A99C-8ABC-FE53-EA59880B477F}"/>
                </a:ext>
              </a:extLst>
            </p:cNvPr>
            <p:cNvSpPr txBox="1"/>
            <p:nvPr/>
          </p:nvSpPr>
          <p:spPr>
            <a:xfrm>
              <a:off x="8151276" y="4205832"/>
              <a:ext cx="66457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𝜙</a:t>
              </a:r>
              <a:r>
                <a:rPr lang="de-DE" baseline="-25000" dirty="0"/>
                <a:t>22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B0A6C472-75CB-4963-D941-760561B28378}"/>
                </a:ext>
              </a:extLst>
            </p:cNvPr>
            <p:cNvSpPr txBox="1"/>
            <p:nvPr/>
          </p:nvSpPr>
          <p:spPr>
            <a:xfrm>
              <a:off x="6328611" y="4207559"/>
              <a:ext cx="664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𝜙</a:t>
              </a:r>
              <a:r>
                <a:rPr lang="de-DE" baseline="-25000" dirty="0"/>
                <a:t>22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05898C50-94B2-94C2-A971-C8EEFB156C3B}"/>
                </a:ext>
              </a:extLst>
            </p:cNvPr>
            <p:cNvSpPr txBox="1"/>
            <p:nvPr/>
          </p:nvSpPr>
          <p:spPr>
            <a:xfrm>
              <a:off x="4518644" y="4209286"/>
              <a:ext cx="664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𝜙</a:t>
              </a:r>
              <a:r>
                <a:rPr lang="de-DE" baseline="-25000" dirty="0"/>
                <a:t>22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E40E5B0E-A344-4591-0FA6-149D531C054E}"/>
                    </a:ext>
                  </a:extLst>
                </p:cNvPr>
                <p:cNvSpPr txBox="1"/>
                <p:nvPr/>
              </p:nvSpPr>
              <p:spPr>
                <a:xfrm>
                  <a:off x="8871935" y="4477613"/>
                  <a:ext cx="824400" cy="3077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de-DE" sz="1400" dirty="0"/>
                </a:p>
              </p:txBody>
            </p:sp>
          </mc:Choice>
          <mc:Fallback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E40E5B0E-A344-4591-0FA6-149D531C05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1935" y="4477613"/>
                  <a:ext cx="824400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ED9EDCB9-5D8A-61F9-15EA-ACAC27B98CC6}"/>
                    </a:ext>
                  </a:extLst>
                </p:cNvPr>
                <p:cNvSpPr txBox="1"/>
                <p:nvPr/>
              </p:nvSpPr>
              <p:spPr>
                <a:xfrm>
                  <a:off x="7029228" y="4489263"/>
                  <a:ext cx="824400" cy="3077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de-DE" sz="1400" dirty="0"/>
                </a:p>
              </p:txBody>
            </p:sp>
          </mc:Choice>
          <mc:Fallback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ED9EDCB9-5D8A-61F9-15EA-ACAC27B98C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9228" y="4489263"/>
                  <a:ext cx="824400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240AAB6A-B68D-E0D6-615A-41C0F329BAAA}"/>
                    </a:ext>
                  </a:extLst>
                </p:cNvPr>
                <p:cNvSpPr txBox="1"/>
                <p:nvPr/>
              </p:nvSpPr>
              <p:spPr>
                <a:xfrm>
                  <a:off x="5246222" y="4477612"/>
                  <a:ext cx="824400" cy="3077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de-DE" sz="1400" dirty="0"/>
                </a:p>
              </p:txBody>
            </p:sp>
          </mc:Choice>
          <mc:Fallback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240AAB6A-B68D-E0D6-615A-41C0F329BA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6222" y="4477612"/>
                  <a:ext cx="824400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96ECA8B7-1732-3FDC-2613-7EBB816211C0}"/>
                    </a:ext>
                  </a:extLst>
                </p:cNvPr>
                <p:cNvSpPr txBox="1"/>
                <p:nvPr/>
              </p:nvSpPr>
              <p:spPr>
                <a:xfrm>
                  <a:off x="3393789" y="4489263"/>
                  <a:ext cx="824400" cy="3077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b>
                        </m:sSub>
                      </m:oMath>
                    </m:oMathPara>
                  </a14:m>
                  <a:endParaRPr lang="de-DE" sz="1400" dirty="0"/>
                </a:p>
              </p:txBody>
            </p:sp>
          </mc:Choice>
          <mc:Fallback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96ECA8B7-1732-3FDC-2613-7EBB816211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3789" y="4489263"/>
                  <a:ext cx="824400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3B86D751-EFD3-8DB7-84FD-B9C4B00508FE}"/>
                </a:ext>
              </a:extLst>
            </p:cNvPr>
            <p:cNvCxnSpPr>
              <a:cxnSpLocks/>
            </p:cNvCxnSpPr>
            <p:nvPr/>
          </p:nvCxnSpPr>
          <p:spPr>
            <a:xfrm>
              <a:off x="3093334" y="4652614"/>
              <a:ext cx="27669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1C0F91D8-5655-EBE0-AC25-E4EE91C601BC}"/>
                    </a:ext>
                  </a:extLst>
                </p:cNvPr>
                <p:cNvSpPr txBox="1"/>
                <p:nvPr/>
              </p:nvSpPr>
              <p:spPr>
                <a:xfrm>
                  <a:off x="2205071" y="4495777"/>
                  <a:ext cx="824400" cy="3077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de-DE" sz="1400" dirty="0"/>
                </a:p>
              </p:txBody>
            </p:sp>
          </mc:Choice>
          <mc:Fallback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1C0F91D8-5655-EBE0-AC25-E4EE91C601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5071" y="4495777"/>
                  <a:ext cx="824400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C82BA70A-38B5-B85C-32F3-BC79F9CE171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570485" y="3880562"/>
                  <a:ext cx="468000" cy="468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b>
                        </m:sSub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C82BA70A-38B5-B85C-32F3-BC79F9CE17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0485" y="3880562"/>
                  <a:ext cx="468000" cy="468000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B0F47ED0-C87B-E991-0683-3B63FFC9D6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432425" y="3880562"/>
                  <a:ext cx="468000" cy="468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B0F47ED0-C87B-E991-0683-3B63FFC9D6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2425" y="3880562"/>
                  <a:ext cx="468000" cy="468000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982EB638-BFF5-BB02-AF51-C3D28BA1A1F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15741" y="3880562"/>
                  <a:ext cx="468000" cy="468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982EB638-BFF5-BB02-AF51-C3D28BA1A1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5741" y="3880562"/>
                  <a:ext cx="468000" cy="468000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3C8FE2B2-D001-60DF-A407-5BA8F6BE49E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048631" y="3880562"/>
                  <a:ext cx="468000" cy="468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3C8FE2B2-D001-60DF-A407-5BA8F6BE49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8631" y="3880562"/>
                  <a:ext cx="468000" cy="468000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504ADF50-22E5-AF9E-22A0-22126F131D9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570485" y="3152821"/>
                  <a:ext cx="468000" cy="468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b>
                        </m:sSub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504ADF50-22E5-AF9E-22A0-22126F131D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0485" y="3152821"/>
                  <a:ext cx="468000" cy="468000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6BE17E36-170E-21DE-E9F3-D8DA1897AB2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432425" y="3152821"/>
                  <a:ext cx="468000" cy="468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6BE17E36-170E-21DE-E9F3-D8DA1897AB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2425" y="3152821"/>
                  <a:ext cx="468000" cy="468000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F643D341-EB11-DD91-8AEB-077B69C058B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07032" y="3152821"/>
                  <a:ext cx="468000" cy="468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F643D341-EB11-DD91-8AEB-077B69C058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7032" y="3152821"/>
                  <a:ext cx="468000" cy="468000"/>
                </a:xfrm>
                <a:prstGeom prst="ellipse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D2B6D573-D683-5738-845F-1DBEE706139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048631" y="3152821"/>
                  <a:ext cx="468000" cy="468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D2B6D573-D683-5738-845F-1DBEE70613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8631" y="3152821"/>
                  <a:ext cx="468000" cy="468000"/>
                </a:xfrm>
                <a:prstGeom prst="ellipse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2B5CBA91-DD0F-5986-2653-B6776E0150BE}"/>
                </a:ext>
              </a:extLst>
            </p:cNvPr>
            <p:cNvCxnSpPr>
              <a:cxnSpLocks/>
              <a:stCxn id="42" idx="0"/>
              <a:endCxn id="10" idx="2"/>
            </p:cNvCxnSpPr>
            <p:nvPr/>
          </p:nvCxnSpPr>
          <p:spPr>
            <a:xfrm flipV="1">
              <a:off x="3804485" y="3012120"/>
              <a:ext cx="1504" cy="1407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3277289C-F007-AAC1-5C7A-25BAB1A6F231}"/>
                </a:ext>
              </a:extLst>
            </p:cNvPr>
            <p:cNvCxnSpPr>
              <a:cxnSpLocks/>
              <a:stCxn id="43" idx="0"/>
              <a:endCxn id="9" idx="2"/>
            </p:cNvCxnSpPr>
            <p:nvPr/>
          </p:nvCxnSpPr>
          <p:spPr>
            <a:xfrm flipH="1" flipV="1">
              <a:off x="5658422" y="3000469"/>
              <a:ext cx="8003" cy="1523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66793D7B-AB61-98DA-DFF1-A1F8A3B39B2E}"/>
                </a:ext>
              </a:extLst>
            </p:cNvPr>
            <p:cNvCxnSpPr>
              <a:cxnSpLocks/>
              <a:stCxn id="44" idx="0"/>
              <a:endCxn id="8" idx="2"/>
            </p:cNvCxnSpPr>
            <p:nvPr/>
          </p:nvCxnSpPr>
          <p:spPr>
            <a:xfrm flipV="1">
              <a:off x="7441032" y="3012120"/>
              <a:ext cx="396" cy="1407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 Verbindung mit Pfeil 66">
              <a:extLst>
                <a:ext uri="{FF2B5EF4-FFF2-40B4-BE49-F238E27FC236}">
                  <a16:creationId xmlns:a16="http://schemas.microsoft.com/office/drawing/2014/main" id="{32E40E3F-5F1D-C292-8E85-8FB07DA782BB}"/>
                </a:ext>
              </a:extLst>
            </p:cNvPr>
            <p:cNvCxnSpPr>
              <a:cxnSpLocks/>
              <a:stCxn id="45" idx="0"/>
              <a:endCxn id="7" idx="2"/>
            </p:cNvCxnSpPr>
            <p:nvPr/>
          </p:nvCxnSpPr>
          <p:spPr>
            <a:xfrm flipV="1">
              <a:off x="9282631" y="3000470"/>
              <a:ext cx="1504" cy="15235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Gerade Verbindung mit Pfeil 68">
              <a:extLst>
                <a:ext uri="{FF2B5EF4-FFF2-40B4-BE49-F238E27FC236}">
                  <a16:creationId xmlns:a16="http://schemas.microsoft.com/office/drawing/2014/main" id="{385598A3-E4FA-A3CF-670C-9C5131A97F6F}"/>
                </a:ext>
              </a:extLst>
            </p:cNvPr>
            <p:cNvCxnSpPr>
              <a:stCxn id="33" idx="4"/>
              <a:endCxn id="25" idx="0"/>
            </p:cNvCxnSpPr>
            <p:nvPr/>
          </p:nvCxnSpPr>
          <p:spPr>
            <a:xfrm>
              <a:off x="3804485" y="4348562"/>
              <a:ext cx="1504" cy="1407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9DCB0771-BCA0-FDB7-AD37-F104F38B04A1}"/>
                </a:ext>
              </a:extLst>
            </p:cNvPr>
            <p:cNvCxnSpPr>
              <a:stCxn id="34" idx="4"/>
              <a:endCxn id="22" idx="0"/>
            </p:cNvCxnSpPr>
            <p:nvPr/>
          </p:nvCxnSpPr>
          <p:spPr>
            <a:xfrm flipH="1">
              <a:off x="5658422" y="4348562"/>
              <a:ext cx="8003" cy="1290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ACC05E7B-9549-B81B-8669-C08655621BA4}"/>
                </a:ext>
              </a:extLst>
            </p:cNvPr>
            <p:cNvCxnSpPr>
              <a:stCxn id="35" idx="4"/>
              <a:endCxn id="21" idx="0"/>
            </p:cNvCxnSpPr>
            <p:nvPr/>
          </p:nvCxnSpPr>
          <p:spPr>
            <a:xfrm flipH="1">
              <a:off x="7441428" y="4348562"/>
              <a:ext cx="8313" cy="1407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rade Verbindung mit Pfeil 74">
              <a:extLst>
                <a:ext uri="{FF2B5EF4-FFF2-40B4-BE49-F238E27FC236}">
                  <a16:creationId xmlns:a16="http://schemas.microsoft.com/office/drawing/2014/main" id="{ACBF0B0E-A243-B859-55E5-C84A56D2EC44}"/>
                </a:ext>
              </a:extLst>
            </p:cNvPr>
            <p:cNvCxnSpPr>
              <a:stCxn id="37" idx="4"/>
              <a:endCxn id="18" idx="0"/>
            </p:cNvCxnSpPr>
            <p:nvPr/>
          </p:nvCxnSpPr>
          <p:spPr>
            <a:xfrm>
              <a:off x="9282631" y="4348562"/>
              <a:ext cx="1504" cy="12905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krümmte Verbindung 76">
              <a:extLst>
                <a:ext uri="{FF2B5EF4-FFF2-40B4-BE49-F238E27FC236}">
                  <a16:creationId xmlns:a16="http://schemas.microsoft.com/office/drawing/2014/main" id="{9C1F59AD-ACD1-6ACA-173A-F992F628E1EC}"/>
                </a:ext>
              </a:extLst>
            </p:cNvPr>
            <p:cNvCxnSpPr>
              <a:stCxn id="42" idx="6"/>
              <a:endCxn id="33" idx="6"/>
            </p:cNvCxnSpPr>
            <p:nvPr/>
          </p:nvCxnSpPr>
          <p:spPr>
            <a:xfrm>
              <a:off x="4038485" y="3386821"/>
              <a:ext cx="12700" cy="727741"/>
            </a:xfrm>
            <a:prstGeom prst="curvedConnector3">
              <a:avLst>
                <a:gd name="adj1" fmla="val 1800000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krümmte Verbindung 78">
              <a:extLst>
                <a:ext uri="{FF2B5EF4-FFF2-40B4-BE49-F238E27FC236}">
                  <a16:creationId xmlns:a16="http://schemas.microsoft.com/office/drawing/2014/main" id="{E62453C7-5E9F-04CA-D903-A691FE3447E5}"/>
                </a:ext>
              </a:extLst>
            </p:cNvPr>
            <p:cNvCxnSpPr>
              <a:stCxn id="43" idx="6"/>
              <a:endCxn id="34" idx="6"/>
            </p:cNvCxnSpPr>
            <p:nvPr/>
          </p:nvCxnSpPr>
          <p:spPr>
            <a:xfrm>
              <a:off x="5900425" y="3386821"/>
              <a:ext cx="12700" cy="727741"/>
            </a:xfrm>
            <a:prstGeom prst="curvedConnector3">
              <a:avLst>
                <a:gd name="adj1" fmla="val 1800000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krümmte Verbindung 80">
              <a:extLst>
                <a:ext uri="{FF2B5EF4-FFF2-40B4-BE49-F238E27FC236}">
                  <a16:creationId xmlns:a16="http://schemas.microsoft.com/office/drawing/2014/main" id="{230C2386-7D6F-1115-A03F-29E332701E3B}"/>
                </a:ext>
              </a:extLst>
            </p:cNvPr>
            <p:cNvCxnSpPr>
              <a:stCxn id="44" idx="6"/>
              <a:endCxn id="35" idx="6"/>
            </p:cNvCxnSpPr>
            <p:nvPr/>
          </p:nvCxnSpPr>
          <p:spPr>
            <a:xfrm>
              <a:off x="7675032" y="3386821"/>
              <a:ext cx="8709" cy="727741"/>
            </a:xfrm>
            <a:prstGeom prst="curvedConnector3">
              <a:avLst>
                <a:gd name="adj1" fmla="val 2724871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krümmte Verbindung 82">
              <a:extLst>
                <a:ext uri="{FF2B5EF4-FFF2-40B4-BE49-F238E27FC236}">
                  <a16:creationId xmlns:a16="http://schemas.microsoft.com/office/drawing/2014/main" id="{8A59752E-02B6-71C1-F559-0C08EE86097F}"/>
                </a:ext>
              </a:extLst>
            </p:cNvPr>
            <p:cNvCxnSpPr>
              <a:stCxn id="45" idx="6"/>
              <a:endCxn id="37" idx="6"/>
            </p:cNvCxnSpPr>
            <p:nvPr/>
          </p:nvCxnSpPr>
          <p:spPr>
            <a:xfrm>
              <a:off x="9516631" y="3386821"/>
              <a:ext cx="12700" cy="727741"/>
            </a:xfrm>
            <a:prstGeom prst="curvedConnector3">
              <a:avLst>
                <a:gd name="adj1" fmla="val 1800000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45451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A63EC-F6A6-4C2B-D457-83ED6D3EA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A80F958F-AA61-A60F-B9CB-7F46ED08092B}"/>
              </a:ext>
            </a:extLst>
          </p:cNvPr>
          <p:cNvGrpSpPr/>
          <p:nvPr/>
        </p:nvGrpSpPr>
        <p:grpSpPr>
          <a:xfrm>
            <a:off x="2205071" y="2420912"/>
            <a:ext cx="7491264" cy="2382642"/>
            <a:chOff x="2205071" y="2420912"/>
            <a:chExt cx="7491264" cy="2382642"/>
          </a:xfrm>
        </p:grpSpPr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EDC6C51B-B796-71E8-9D2B-78B5337CEC88}"/>
                </a:ext>
              </a:extLst>
            </p:cNvPr>
            <p:cNvSpPr txBox="1"/>
            <p:nvPr/>
          </p:nvSpPr>
          <p:spPr>
            <a:xfrm>
              <a:off x="8151276" y="2420912"/>
              <a:ext cx="66457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𝜙</a:t>
              </a:r>
              <a:r>
                <a:rPr lang="de-DE" baseline="-25000" dirty="0"/>
                <a:t>11</a:t>
              </a:r>
            </a:p>
          </p:txBody>
        </p:sp>
        <p:sp>
          <p:nvSpPr>
            <p:cNvPr id="60" name="Textfeld 59">
              <a:extLst>
                <a:ext uri="{FF2B5EF4-FFF2-40B4-BE49-F238E27FC236}">
                  <a16:creationId xmlns:a16="http://schemas.microsoft.com/office/drawing/2014/main" id="{AEB84F40-3D4D-45E0-CBC1-4AC3A09C708A}"/>
                </a:ext>
              </a:extLst>
            </p:cNvPr>
            <p:cNvSpPr txBox="1"/>
            <p:nvPr/>
          </p:nvSpPr>
          <p:spPr>
            <a:xfrm>
              <a:off x="6328611" y="2422639"/>
              <a:ext cx="664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𝜙</a:t>
              </a:r>
              <a:r>
                <a:rPr lang="de-DE" baseline="-25000" dirty="0"/>
                <a:t>11</a:t>
              </a:r>
            </a:p>
          </p:txBody>
        </p: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40B094E6-FFF7-E6D8-0A10-821342EC192C}"/>
                </a:ext>
              </a:extLst>
            </p:cNvPr>
            <p:cNvSpPr txBox="1"/>
            <p:nvPr/>
          </p:nvSpPr>
          <p:spPr>
            <a:xfrm>
              <a:off x="4518644" y="2424366"/>
              <a:ext cx="664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𝜙</a:t>
              </a:r>
              <a:r>
                <a:rPr lang="de-DE" baseline="-25000" dirty="0"/>
                <a:t>11</a:t>
              </a:r>
            </a:p>
          </p:txBody>
        </p: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EE73B405-A461-EF5C-7AED-E901CE021B03}"/>
                </a:ext>
              </a:extLst>
            </p:cNvPr>
            <p:cNvGrpSpPr/>
            <p:nvPr/>
          </p:nvGrpSpPr>
          <p:grpSpPr>
            <a:xfrm>
              <a:off x="2205071" y="2681044"/>
              <a:ext cx="7491264" cy="2122510"/>
              <a:chOff x="2205071" y="2681044"/>
              <a:chExt cx="7491264" cy="2122510"/>
            </a:xfrm>
          </p:grpSpPr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A5A710FF-1E6B-9822-E3CF-2FD071826BC1}"/>
                  </a:ext>
                </a:extLst>
              </p:cNvPr>
              <p:cNvSpPr/>
              <p:nvPr/>
            </p:nvSpPr>
            <p:spPr>
              <a:xfrm>
                <a:off x="7321370" y="2681044"/>
                <a:ext cx="346841" cy="3310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54" name="Gerade Verbindung mit Pfeil 53">
                <a:extLst>
                  <a:ext uri="{FF2B5EF4-FFF2-40B4-BE49-F238E27FC236}">
                    <a16:creationId xmlns:a16="http://schemas.microsoft.com/office/drawing/2014/main" id="{D910164C-D63D-78A3-43C9-95615EBB46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84595" y="2863650"/>
                <a:ext cx="934844" cy="10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Gerade Verbindung mit Pfeil 55">
                <a:extLst>
                  <a:ext uri="{FF2B5EF4-FFF2-40B4-BE49-F238E27FC236}">
                    <a16:creationId xmlns:a16="http://schemas.microsoft.com/office/drawing/2014/main" id="{7890B70D-FEF7-0DF1-1F5F-5CE3842B0B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33839" y="2863650"/>
                <a:ext cx="841045" cy="10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Gerade Verbindung mit Pfeil 57">
                <a:extLst>
                  <a:ext uri="{FF2B5EF4-FFF2-40B4-BE49-F238E27FC236}">
                    <a16:creationId xmlns:a16="http://schemas.microsoft.com/office/drawing/2014/main" id="{460A5150-7919-4258-A00D-39AAC449F5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28479" y="2863650"/>
                <a:ext cx="88023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" name="Textfeld 6">
                    <a:extLst>
                      <a:ext uri="{FF2B5EF4-FFF2-40B4-BE49-F238E27FC236}">
                        <a16:creationId xmlns:a16="http://schemas.microsoft.com/office/drawing/2014/main" id="{E51B8E53-8E7B-8F86-2E05-222407C2F200}"/>
                      </a:ext>
                    </a:extLst>
                  </p:cNvPr>
                  <p:cNvSpPr txBox="1"/>
                  <p:nvPr/>
                </p:nvSpPr>
                <p:spPr>
                  <a:xfrm>
                    <a:off x="8871935" y="2692693"/>
                    <a:ext cx="824400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de-DE" sz="1400" dirty="0"/>
                  </a:p>
                </p:txBody>
              </p:sp>
            </mc:Choice>
            <mc:Fallback>
              <p:sp>
                <p:nvSpPr>
                  <p:cNvPr id="7" name="Textfeld 6">
                    <a:extLst>
                      <a:ext uri="{FF2B5EF4-FFF2-40B4-BE49-F238E27FC236}">
                        <a16:creationId xmlns:a16="http://schemas.microsoft.com/office/drawing/2014/main" id="{E51B8E53-8E7B-8F86-2E05-222407C2F2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71935" y="2692693"/>
                    <a:ext cx="824400" cy="30777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" name="Textfeld 7">
                    <a:extLst>
                      <a:ext uri="{FF2B5EF4-FFF2-40B4-BE49-F238E27FC236}">
                        <a16:creationId xmlns:a16="http://schemas.microsoft.com/office/drawing/2014/main" id="{191C3B06-0D5B-DAC9-AD21-FF5CB5606EE0}"/>
                      </a:ext>
                    </a:extLst>
                  </p:cNvPr>
                  <p:cNvSpPr txBox="1"/>
                  <p:nvPr/>
                </p:nvSpPr>
                <p:spPr>
                  <a:xfrm>
                    <a:off x="7029228" y="2704343"/>
                    <a:ext cx="824400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de-DE" sz="1400" dirty="0"/>
                  </a:p>
                </p:txBody>
              </p:sp>
            </mc:Choice>
            <mc:Fallback>
              <p:sp>
                <p:nvSpPr>
                  <p:cNvPr id="8" name="Textfeld 7">
                    <a:extLst>
                      <a:ext uri="{FF2B5EF4-FFF2-40B4-BE49-F238E27FC236}">
                        <a16:creationId xmlns:a16="http://schemas.microsoft.com/office/drawing/2014/main" id="{191C3B06-0D5B-DAC9-AD21-FF5CB5606E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29228" y="2704343"/>
                    <a:ext cx="824400" cy="3077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feld 8">
                    <a:extLst>
                      <a:ext uri="{FF2B5EF4-FFF2-40B4-BE49-F238E27FC236}">
                        <a16:creationId xmlns:a16="http://schemas.microsoft.com/office/drawing/2014/main" id="{11501C5F-CA18-1B67-37C4-C67BFD6A2483}"/>
                      </a:ext>
                    </a:extLst>
                  </p:cNvPr>
                  <p:cNvSpPr txBox="1"/>
                  <p:nvPr/>
                </p:nvSpPr>
                <p:spPr>
                  <a:xfrm>
                    <a:off x="5246222" y="2692692"/>
                    <a:ext cx="824400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de-DE" sz="1400" dirty="0"/>
                  </a:p>
                </p:txBody>
              </p:sp>
            </mc:Choice>
            <mc:Fallback>
              <p:sp>
                <p:nvSpPr>
                  <p:cNvPr id="9" name="Textfeld 8">
                    <a:extLst>
                      <a:ext uri="{FF2B5EF4-FFF2-40B4-BE49-F238E27FC236}">
                        <a16:creationId xmlns:a16="http://schemas.microsoft.com/office/drawing/2014/main" id="{11501C5F-CA18-1B67-37C4-C67BFD6A24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46222" y="2692692"/>
                    <a:ext cx="824400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" name="Textfeld 9">
                    <a:extLst>
                      <a:ext uri="{FF2B5EF4-FFF2-40B4-BE49-F238E27FC236}">
                        <a16:creationId xmlns:a16="http://schemas.microsoft.com/office/drawing/2014/main" id="{E5A3F087-9833-BDD3-8638-464F58680809}"/>
                      </a:ext>
                    </a:extLst>
                  </p:cNvPr>
                  <p:cNvSpPr txBox="1"/>
                  <p:nvPr/>
                </p:nvSpPr>
                <p:spPr>
                  <a:xfrm>
                    <a:off x="3393789" y="2704343"/>
                    <a:ext cx="824400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sub>
                          </m:sSub>
                        </m:oMath>
                      </m:oMathPara>
                    </a14:m>
                    <a:endParaRPr lang="de-DE" sz="1400" dirty="0"/>
                  </a:p>
                </p:txBody>
              </p:sp>
            </mc:Choice>
            <mc:Fallback>
              <p:sp>
                <p:nvSpPr>
                  <p:cNvPr id="10" name="Textfeld 9">
                    <a:extLst>
                      <a:ext uri="{FF2B5EF4-FFF2-40B4-BE49-F238E27FC236}">
                        <a16:creationId xmlns:a16="http://schemas.microsoft.com/office/drawing/2014/main" id="{E5A3F087-9833-BDD3-8638-464F586808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93789" y="2704343"/>
                    <a:ext cx="824400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Gerade Verbindung mit Pfeil 15">
                <a:extLst>
                  <a:ext uri="{FF2B5EF4-FFF2-40B4-BE49-F238E27FC236}">
                    <a16:creationId xmlns:a16="http://schemas.microsoft.com/office/drawing/2014/main" id="{7CF91A0B-7BE8-B542-2049-98F0C4FE3B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3334" y="2867694"/>
                <a:ext cx="27669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E210A822-28FC-05A9-AAFB-CB8FA7DE093A}"/>
                      </a:ext>
                    </a:extLst>
                  </p:cNvPr>
                  <p:cNvSpPr txBox="1"/>
                  <p:nvPr/>
                </p:nvSpPr>
                <p:spPr>
                  <a:xfrm>
                    <a:off x="2205071" y="2710857"/>
                    <a:ext cx="824400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40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de-DE" sz="1400" dirty="0"/>
                  </a:p>
                </p:txBody>
              </p:sp>
            </mc:Choice>
            <mc:Fallback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E210A822-28FC-05A9-AAFB-CB8FA7DE09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5071" y="2710857"/>
                    <a:ext cx="824400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97F49434-A4DC-BBDB-13C7-5732862EC07A}"/>
                  </a:ext>
                </a:extLst>
              </p:cNvPr>
              <p:cNvSpPr/>
              <p:nvPr/>
            </p:nvSpPr>
            <p:spPr>
              <a:xfrm>
                <a:off x="7321370" y="4465964"/>
                <a:ext cx="346841" cy="3310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" name="Gerade Verbindung mit Pfeil 2">
                <a:extLst>
                  <a:ext uri="{FF2B5EF4-FFF2-40B4-BE49-F238E27FC236}">
                    <a16:creationId xmlns:a16="http://schemas.microsoft.com/office/drawing/2014/main" id="{296CCAA6-A080-CB15-E611-68DD0E3613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84595" y="4648570"/>
                <a:ext cx="934844" cy="10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Gerade Verbindung mit Pfeil 3">
                <a:extLst>
                  <a:ext uri="{FF2B5EF4-FFF2-40B4-BE49-F238E27FC236}">
                    <a16:creationId xmlns:a16="http://schemas.microsoft.com/office/drawing/2014/main" id="{A78CA161-3050-6888-7CE0-861084AE51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33839" y="4648570"/>
                <a:ext cx="841045" cy="10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Gerade Verbindung mit Pfeil 4">
                <a:extLst>
                  <a:ext uri="{FF2B5EF4-FFF2-40B4-BE49-F238E27FC236}">
                    <a16:creationId xmlns:a16="http://schemas.microsoft.com/office/drawing/2014/main" id="{2B6009E0-46D1-B91B-E16E-F244670BE8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28479" y="4648570"/>
                <a:ext cx="88023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498B383C-EEFC-C337-4A40-86DA53C440B6}"/>
                  </a:ext>
                </a:extLst>
              </p:cNvPr>
              <p:cNvSpPr txBox="1"/>
              <p:nvPr/>
            </p:nvSpPr>
            <p:spPr>
              <a:xfrm>
                <a:off x="8151276" y="4205832"/>
                <a:ext cx="66457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𝜙</a:t>
                </a:r>
                <a:r>
                  <a:rPr lang="de-DE" baseline="-25000" dirty="0"/>
                  <a:t>22</a:t>
                </a:r>
              </a:p>
            </p:txBody>
          </p:sp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CDEEDE5-F547-73A2-5F47-B2D7C7C1FC55}"/>
                  </a:ext>
                </a:extLst>
              </p:cNvPr>
              <p:cNvSpPr txBox="1"/>
              <p:nvPr/>
            </p:nvSpPr>
            <p:spPr>
              <a:xfrm>
                <a:off x="6328611" y="4207559"/>
                <a:ext cx="664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𝜙</a:t>
                </a:r>
                <a:r>
                  <a:rPr lang="de-DE" baseline="-25000" dirty="0"/>
                  <a:t>22</a:t>
                </a:r>
              </a:p>
            </p:txBody>
          </p: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34F76BBF-0253-F400-6AEF-2A56C8AAC75B}"/>
                  </a:ext>
                </a:extLst>
              </p:cNvPr>
              <p:cNvSpPr txBox="1"/>
              <p:nvPr/>
            </p:nvSpPr>
            <p:spPr>
              <a:xfrm>
                <a:off x="4518644" y="4209286"/>
                <a:ext cx="664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𝜙</a:t>
                </a:r>
                <a:r>
                  <a:rPr lang="de-DE" baseline="-25000" dirty="0"/>
                  <a:t>22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6707920B-9B8F-AEA2-12E7-0F664339CC40}"/>
                      </a:ext>
                    </a:extLst>
                  </p:cNvPr>
                  <p:cNvSpPr txBox="1"/>
                  <p:nvPr/>
                </p:nvSpPr>
                <p:spPr>
                  <a:xfrm>
                    <a:off x="8871935" y="4477613"/>
                    <a:ext cx="824400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de-DE" sz="1400" dirty="0"/>
                  </a:p>
                </p:txBody>
              </p:sp>
            </mc:Choice>
            <mc:Fallback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6707920B-9B8F-AEA2-12E7-0F664339CC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71935" y="4477613"/>
                    <a:ext cx="824400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" name="Textfeld 20">
                    <a:extLst>
                      <a:ext uri="{FF2B5EF4-FFF2-40B4-BE49-F238E27FC236}">
                        <a16:creationId xmlns:a16="http://schemas.microsoft.com/office/drawing/2014/main" id="{CC6C9206-FC24-428C-4508-EDEA1DD657DF}"/>
                      </a:ext>
                    </a:extLst>
                  </p:cNvPr>
                  <p:cNvSpPr txBox="1"/>
                  <p:nvPr/>
                </p:nvSpPr>
                <p:spPr>
                  <a:xfrm>
                    <a:off x="7029228" y="4489263"/>
                    <a:ext cx="824400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de-DE" sz="1400" dirty="0"/>
                  </a:p>
                </p:txBody>
              </p:sp>
            </mc:Choice>
            <mc:Fallback>
              <p:sp>
                <p:nvSpPr>
                  <p:cNvPr id="21" name="Textfeld 20">
                    <a:extLst>
                      <a:ext uri="{FF2B5EF4-FFF2-40B4-BE49-F238E27FC236}">
                        <a16:creationId xmlns:a16="http://schemas.microsoft.com/office/drawing/2014/main" id="{CC6C9206-FC24-428C-4508-EDEA1DD657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29228" y="4489263"/>
                    <a:ext cx="824400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" name="Textfeld 21">
                    <a:extLst>
                      <a:ext uri="{FF2B5EF4-FFF2-40B4-BE49-F238E27FC236}">
                        <a16:creationId xmlns:a16="http://schemas.microsoft.com/office/drawing/2014/main" id="{0EB30000-5422-EDA9-7B47-5CAFF0DF3909}"/>
                      </a:ext>
                    </a:extLst>
                  </p:cNvPr>
                  <p:cNvSpPr txBox="1"/>
                  <p:nvPr/>
                </p:nvSpPr>
                <p:spPr>
                  <a:xfrm>
                    <a:off x="5246222" y="4477612"/>
                    <a:ext cx="824400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de-DE" sz="1400" dirty="0"/>
                  </a:p>
                </p:txBody>
              </p:sp>
            </mc:Choice>
            <mc:Fallback>
              <p:sp>
                <p:nvSpPr>
                  <p:cNvPr id="22" name="Textfeld 21">
                    <a:extLst>
                      <a:ext uri="{FF2B5EF4-FFF2-40B4-BE49-F238E27FC236}">
                        <a16:creationId xmlns:a16="http://schemas.microsoft.com/office/drawing/2014/main" id="{0EB30000-5422-EDA9-7B47-5CAFF0DF39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46222" y="4477612"/>
                    <a:ext cx="824400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Textfeld 24">
                    <a:extLst>
                      <a:ext uri="{FF2B5EF4-FFF2-40B4-BE49-F238E27FC236}">
                        <a16:creationId xmlns:a16="http://schemas.microsoft.com/office/drawing/2014/main" id="{D8759B4F-784A-F262-6506-0B108A2B6BBC}"/>
                      </a:ext>
                    </a:extLst>
                  </p:cNvPr>
                  <p:cNvSpPr txBox="1"/>
                  <p:nvPr/>
                </p:nvSpPr>
                <p:spPr>
                  <a:xfrm>
                    <a:off x="3393789" y="4489263"/>
                    <a:ext cx="824400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sub>
                          </m:sSub>
                        </m:oMath>
                      </m:oMathPara>
                    </a14:m>
                    <a:endParaRPr lang="de-DE" sz="1400" dirty="0"/>
                  </a:p>
                </p:txBody>
              </p:sp>
            </mc:Choice>
            <mc:Fallback>
              <p:sp>
                <p:nvSpPr>
                  <p:cNvPr id="25" name="Textfeld 24">
                    <a:extLst>
                      <a:ext uri="{FF2B5EF4-FFF2-40B4-BE49-F238E27FC236}">
                        <a16:creationId xmlns:a16="http://schemas.microsoft.com/office/drawing/2014/main" id="{D8759B4F-784A-F262-6506-0B108A2B6B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93789" y="4489263"/>
                    <a:ext cx="824400" cy="30777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" name="Gerade Verbindung mit Pfeil 25">
                <a:extLst>
                  <a:ext uri="{FF2B5EF4-FFF2-40B4-BE49-F238E27FC236}">
                    <a16:creationId xmlns:a16="http://schemas.microsoft.com/office/drawing/2014/main" id="{C35179E9-07F2-C03E-1754-5CFB7D88AB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3334" y="4652614"/>
                <a:ext cx="27669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7" name="Textfeld 26">
                    <a:extLst>
                      <a:ext uri="{FF2B5EF4-FFF2-40B4-BE49-F238E27FC236}">
                        <a16:creationId xmlns:a16="http://schemas.microsoft.com/office/drawing/2014/main" id="{F4039876-A0DD-5956-1946-230D3705BF21}"/>
                      </a:ext>
                    </a:extLst>
                  </p:cNvPr>
                  <p:cNvSpPr txBox="1"/>
                  <p:nvPr/>
                </p:nvSpPr>
                <p:spPr>
                  <a:xfrm>
                    <a:off x="2205071" y="4495777"/>
                    <a:ext cx="824400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40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de-DE" sz="1400" dirty="0"/>
                  </a:p>
                </p:txBody>
              </p:sp>
            </mc:Choice>
            <mc:Fallback>
              <p:sp>
                <p:nvSpPr>
                  <p:cNvPr id="27" name="Textfeld 26">
                    <a:extLst>
                      <a:ext uri="{FF2B5EF4-FFF2-40B4-BE49-F238E27FC236}">
                        <a16:creationId xmlns:a16="http://schemas.microsoft.com/office/drawing/2014/main" id="{F4039876-A0DD-5956-1946-230D3705BF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5071" y="4495777"/>
                    <a:ext cx="824400" cy="3077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00EAEF47-C17C-CDC4-3960-E482F3D12F3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570485" y="3880562"/>
                    <a:ext cx="468000" cy="468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sub>
                          </m:sSub>
                        </m:oMath>
                      </m:oMathPara>
                    </a14:m>
                    <a:endParaRPr lang="de-DE" sz="1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00EAEF47-C17C-CDC4-3960-E482F3D12F3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70485" y="3880562"/>
                    <a:ext cx="468000" cy="468000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5FC833C2-59DD-4E9B-F65D-1D29134AFD0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432425" y="3880562"/>
                    <a:ext cx="468000" cy="468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de-DE" sz="1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5FC833C2-59DD-4E9B-F65D-1D29134AFD0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32425" y="3880562"/>
                    <a:ext cx="468000" cy="468000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67EA4040-C6D4-E646-A89E-D4EF3556CF6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15741" y="3880562"/>
                    <a:ext cx="468000" cy="468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de-DE" sz="1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67EA4040-C6D4-E646-A89E-D4EF3556CF6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15741" y="3880562"/>
                    <a:ext cx="468000" cy="468000"/>
                  </a:xfrm>
                  <a:prstGeom prst="ellipse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1CBE5BAC-91BC-2859-5963-E5ADA91A0D7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048631" y="3880562"/>
                    <a:ext cx="468000" cy="468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de-DE" sz="1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1CBE5BAC-91BC-2859-5963-E5ADA91A0D7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48631" y="3880562"/>
                    <a:ext cx="468000" cy="468000"/>
                  </a:xfrm>
                  <a:prstGeom prst="ellipse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5622E395-24E0-2CF0-28B6-0413870B93E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570485" y="3152821"/>
                    <a:ext cx="468000" cy="468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sub>
                          </m:sSub>
                        </m:oMath>
                      </m:oMathPara>
                    </a14:m>
                    <a:endParaRPr lang="de-DE" sz="1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5622E395-24E0-2CF0-28B6-0413870B93E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70485" y="3152821"/>
                    <a:ext cx="468000" cy="468000"/>
                  </a:xfrm>
                  <a:prstGeom prst="ellipse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FB62E871-FAD2-8F15-038E-E5680674387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432425" y="3152821"/>
                    <a:ext cx="468000" cy="468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de-DE" sz="1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FB62E871-FAD2-8F15-038E-E568067438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32425" y="3152821"/>
                    <a:ext cx="468000" cy="468000"/>
                  </a:xfrm>
                  <a:prstGeom prst="ellipse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F586F45A-4291-1E70-B4E0-0C0F21F8580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07032" y="3152821"/>
                    <a:ext cx="468000" cy="468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de-DE" sz="1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F586F45A-4291-1E70-B4E0-0C0F21F8580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07032" y="3152821"/>
                    <a:ext cx="468000" cy="468000"/>
                  </a:xfrm>
                  <a:prstGeom prst="ellipse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4B11069D-0278-F1EC-ACCD-0BA25E3FBD6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048631" y="3152821"/>
                    <a:ext cx="468000" cy="468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de-DE" sz="1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4B11069D-0278-F1EC-ACCD-0BA25E3FBD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48631" y="3152821"/>
                    <a:ext cx="468000" cy="468000"/>
                  </a:xfrm>
                  <a:prstGeom prst="ellipse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3" name="Gerade Verbindung mit Pfeil 52">
                <a:extLst>
                  <a:ext uri="{FF2B5EF4-FFF2-40B4-BE49-F238E27FC236}">
                    <a16:creationId xmlns:a16="http://schemas.microsoft.com/office/drawing/2014/main" id="{DB03259C-79AB-4029-B96F-2BE1ABAEAA83}"/>
                  </a:ext>
                </a:extLst>
              </p:cNvPr>
              <p:cNvCxnSpPr>
                <a:cxnSpLocks/>
                <a:stCxn id="42" idx="0"/>
                <a:endCxn id="10" idx="2"/>
              </p:cNvCxnSpPr>
              <p:nvPr/>
            </p:nvCxnSpPr>
            <p:spPr>
              <a:xfrm flipV="1">
                <a:off x="3804485" y="3012120"/>
                <a:ext cx="1504" cy="14070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 Verbindung mit Pfeil 62">
                <a:extLst>
                  <a:ext uri="{FF2B5EF4-FFF2-40B4-BE49-F238E27FC236}">
                    <a16:creationId xmlns:a16="http://schemas.microsoft.com/office/drawing/2014/main" id="{6AA71688-D7BF-CECD-492A-B0F8255F8EA2}"/>
                  </a:ext>
                </a:extLst>
              </p:cNvPr>
              <p:cNvCxnSpPr>
                <a:cxnSpLocks/>
                <a:stCxn id="43" idx="0"/>
                <a:endCxn id="9" idx="2"/>
              </p:cNvCxnSpPr>
              <p:nvPr/>
            </p:nvCxnSpPr>
            <p:spPr>
              <a:xfrm flipH="1" flipV="1">
                <a:off x="5658422" y="3000469"/>
                <a:ext cx="8003" cy="15235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Gerade Verbindung mit Pfeil 64">
                <a:extLst>
                  <a:ext uri="{FF2B5EF4-FFF2-40B4-BE49-F238E27FC236}">
                    <a16:creationId xmlns:a16="http://schemas.microsoft.com/office/drawing/2014/main" id="{481A19D4-B129-9E0D-25F9-86107F642E4E}"/>
                  </a:ext>
                </a:extLst>
              </p:cNvPr>
              <p:cNvCxnSpPr>
                <a:cxnSpLocks/>
                <a:stCxn id="44" idx="0"/>
                <a:endCxn id="8" idx="2"/>
              </p:cNvCxnSpPr>
              <p:nvPr/>
            </p:nvCxnSpPr>
            <p:spPr>
              <a:xfrm flipV="1">
                <a:off x="7441032" y="3012120"/>
                <a:ext cx="396" cy="14070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Gerade Verbindung mit Pfeil 66">
                <a:extLst>
                  <a:ext uri="{FF2B5EF4-FFF2-40B4-BE49-F238E27FC236}">
                    <a16:creationId xmlns:a16="http://schemas.microsoft.com/office/drawing/2014/main" id="{35AB24CE-8DE2-860D-313C-8B3398FF3A54}"/>
                  </a:ext>
                </a:extLst>
              </p:cNvPr>
              <p:cNvCxnSpPr>
                <a:cxnSpLocks/>
                <a:stCxn id="45" idx="0"/>
                <a:endCxn id="7" idx="2"/>
              </p:cNvCxnSpPr>
              <p:nvPr/>
            </p:nvCxnSpPr>
            <p:spPr>
              <a:xfrm flipV="1">
                <a:off x="9282631" y="3000470"/>
                <a:ext cx="1504" cy="1523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 Verbindung mit Pfeil 68">
                <a:extLst>
                  <a:ext uri="{FF2B5EF4-FFF2-40B4-BE49-F238E27FC236}">
                    <a16:creationId xmlns:a16="http://schemas.microsoft.com/office/drawing/2014/main" id="{3E77C6D2-92D1-E3E3-32D4-133ED10FF0FC}"/>
                  </a:ext>
                </a:extLst>
              </p:cNvPr>
              <p:cNvCxnSpPr>
                <a:stCxn id="33" idx="4"/>
                <a:endCxn id="25" idx="0"/>
              </p:cNvCxnSpPr>
              <p:nvPr/>
            </p:nvCxnSpPr>
            <p:spPr>
              <a:xfrm>
                <a:off x="3804485" y="4348562"/>
                <a:ext cx="1504" cy="14070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 Verbindung mit Pfeil 70">
                <a:extLst>
                  <a:ext uri="{FF2B5EF4-FFF2-40B4-BE49-F238E27FC236}">
                    <a16:creationId xmlns:a16="http://schemas.microsoft.com/office/drawing/2014/main" id="{E613A230-EEB2-D109-4A8C-59BD15F5204D}"/>
                  </a:ext>
                </a:extLst>
              </p:cNvPr>
              <p:cNvCxnSpPr>
                <a:stCxn id="34" idx="4"/>
                <a:endCxn id="22" idx="0"/>
              </p:cNvCxnSpPr>
              <p:nvPr/>
            </p:nvCxnSpPr>
            <p:spPr>
              <a:xfrm flipH="1">
                <a:off x="5658422" y="4348562"/>
                <a:ext cx="8003" cy="1290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Gerade Verbindung mit Pfeil 72">
                <a:extLst>
                  <a:ext uri="{FF2B5EF4-FFF2-40B4-BE49-F238E27FC236}">
                    <a16:creationId xmlns:a16="http://schemas.microsoft.com/office/drawing/2014/main" id="{F9078A2E-5778-5345-EC76-CACF58E11438}"/>
                  </a:ext>
                </a:extLst>
              </p:cNvPr>
              <p:cNvCxnSpPr>
                <a:stCxn id="35" idx="4"/>
                <a:endCxn id="21" idx="0"/>
              </p:cNvCxnSpPr>
              <p:nvPr/>
            </p:nvCxnSpPr>
            <p:spPr>
              <a:xfrm flipH="1">
                <a:off x="7441428" y="4348562"/>
                <a:ext cx="8313" cy="14070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Gerade Verbindung mit Pfeil 74">
                <a:extLst>
                  <a:ext uri="{FF2B5EF4-FFF2-40B4-BE49-F238E27FC236}">
                    <a16:creationId xmlns:a16="http://schemas.microsoft.com/office/drawing/2014/main" id="{A74DF736-09EA-2B73-4FBD-71AD84E6EE1E}"/>
                  </a:ext>
                </a:extLst>
              </p:cNvPr>
              <p:cNvCxnSpPr>
                <a:stCxn id="37" idx="4"/>
                <a:endCxn id="18" idx="0"/>
              </p:cNvCxnSpPr>
              <p:nvPr/>
            </p:nvCxnSpPr>
            <p:spPr>
              <a:xfrm>
                <a:off x="9282631" y="4348562"/>
                <a:ext cx="1504" cy="1290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Gekrümmte Verbindung 76">
                <a:extLst>
                  <a:ext uri="{FF2B5EF4-FFF2-40B4-BE49-F238E27FC236}">
                    <a16:creationId xmlns:a16="http://schemas.microsoft.com/office/drawing/2014/main" id="{400FA31A-7779-9578-84C1-049EA08786A7}"/>
                  </a:ext>
                </a:extLst>
              </p:cNvPr>
              <p:cNvCxnSpPr>
                <a:stCxn id="42" idx="6"/>
                <a:endCxn id="33" idx="6"/>
              </p:cNvCxnSpPr>
              <p:nvPr/>
            </p:nvCxnSpPr>
            <p:spPr>
              <a:xfrm>
                <a:off x="4038485" y="3386821"/>
                <a:ext cx="12700" cy="727741"/>
              </a:xfrm>
              <a:prstGeom prst="curvedConnector3">
                <a:avLst>
                  <a:gd name="adj1" fmla="val 1800000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Gekrümmte Verbindung 78">
                <a:extLst>
                  <a:ext uri="{FF2B5EF4-FFF2-40B4-BE49-F238E27FC236}">
                    <a16:creationId xmlns:a16="http://schemas.microsoft.com/office/drawing/2014/main" id="{3520839D-B98F-ACF3-3118-0DF868FA0D36}"/>
                  </a:ext>
                </a:extLst>
              </p:cNvPr>
              <p:cNvCxnSpPr>
                <a:stCxn id="43" idx="6"/>
                <a:endCxn id="34" idx="6"/>
              </p:cNvCxnSpPr>
              <p:nvPr/>
            </p:nvCxnSpPr>
            <p:spPr>
              <a:xfrm>
                <a:off x="5900425" y="3386821"/>
                <a:ext cx="12700" cy="727741"/>
              </a:xfrm>
              <a:prstGeom prst="curvedConnector3">
                <a:avLst>
                  <a:gd name="adj1" fmla="val 1800000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krümmte Verbindung 80">
                <a:extLst>
                  <a:ext uri="{FF2B5EF4-FFF2-40B4-BE49-F238E27FC236}">
                    <a16:creationId xmlns:a16="http://schemas.microsoft.com/office/drawing/2014/main" id="{2FA9764C-9E95-75F4-FB90-97007F5F3A65}"/>
                  </a:ext>
                </a:extLst>
              </p:cNvPr>
              <p:cNvCxnSpPr>
                <a:stCxn id="44" idx="6"/>
                <a:endCxn id="35" idx="6"/>
              </p:cNvCxnSpPr>
              <p:nvPr/>
            </p:nvCxnSpPr>
            <p:spPr>
              <a:xfrm>
                <a:off x="7675032" y="3386821"/>
                <a:ext cx="8709" cy="727741"/>
              </a:xfrm>
              <a:prstGeom prst="curvedConnector3">
                <a:avLst>
                  <a:gd name="adj1" fmla="val 2724871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Gekrümmte Verbindung 82">
                <a:extLst>
                  <a:ext uri="{FF2B5EF4-FFF2-40B4-BE49-F238E27FC236}">
                    <a16:creationId xmlns:a16="http://schemas.microsoft.com/office/drawing/2014/main" id="{FE3B20E2-DA42-F40D-AC0A-62476FFAD04A}"/>
                  </a:ext>
                </a:extLst>
              </p:cNvPr>
              <p:cNvCxnSpPr>
                <a:stCxn id="45" idx="6"/>
                <a:endCxn id="37" idx="6"/>
              </p:cNvCxnSpPr>
              <p:nvPr/>
            </p:nvCxnSpPr>
            <p:spPr>
              <a:xfrm>
                <a:off x="9516631" y="3386821"/>
                <a:ext cx="12700" cy="727741"/>
              </a:xfrm>
              <a:prstGeom prst="curvedConnector3">
                <a:avLst>
                  <a:gd name="adj1" fmla="val 1800000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Gerade Verbindung mit Pfeil 10">
                <a:extLst>
                  <a:ext uri="{FF2B5EF4-FFF2-40B4-BE49-F238E27FC236}">
                    <a16:creationId xmlns:a16="http://schemas.microsoft.com/office/drawing/2014/main" id="{CDCB5F3A-B8C3-0554-276C-117BA7F302E2}"/>
                  </a:ext>
                </a:extLst>
              </p:cNvPr>
              <p:cNvCxnSpPr/>
              <p:nvPr/>
            </p:nvCxnSpPr>
            <p:spPr>
              <a:xfrm flipV="1">
                <a:off x="3805989" y="3000469"/>
                <a:ext cx="1852433" cy="14887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Gerade Verbindung mit Pfeil 11">
                <a:extLst>
                  <a:ext uri="{FF2B5EF4-FFF2-40B4-BE49-F238E27FC236}">
                    <a16:creationId xmlns:a16="http://schemas.microsoft.com/office/drawing/2014/main" id="{1CF989EE-C956-1EA9-7A7B-F8C2D1FE4384}"/>
                  </a:ext>
                </a:extLst>
              </p:cNvPr>
              <p:cNvCxnSpPr/>
              <p:nvPr/>
            </p:nvCxnSpPr>
            <p:spPr>
              <a:xfrm>
                <a:off x="3805989" y="3012120"/>
                <a:ext cx="1852433" cy="14654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 Verbindung mit Pfeil 12">
                <a:extLst>
                  <a:ext uri="{FF2B5EF4-FFF2-40B4-BE49-F238E27FC236}">
                    <a16:creationId xmlns:a16="http://schemas.microsoft.com/office/drawing/2014/main" id="{835D37A8-CD87-8397-3A00-8C13B5002CF1}"/>
                  </a:ext>
                </a:extLst>
              </p:cNvPr>
              <p:cNvCxnSpPr/>
              <p:nvPr/>
            </p:nvCxnSpPr>
            <p:spPr>
              <a:xfrm flipV="1">
                <a:off x="5658422" y="3012120"/>
                <a:ext cx="1783006" cy="14654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 Verbindung mit Pfeil 13">
                <a:extLst>
                  <a:ext uri="{FF2B5EF4-FFF2-40B4-BE49-F238E27FC236}">
                    <a16:creationId xmlns:a16="http://schemas.microsoft.com/office/drawing/2014/main" id="{30E121D8-A72C-266F-D246-E507F31656F2}"/>
                  </a:ext>
                </a:extLst>
              </p:cNvPr>
              <p:cNvCxnSpPr/>
              <p:nvPr/>
            </p:nvCxnSpPr>
            <p:spPr>
              <a:xfrm>
                <a:off x="5658422" y="3000469"/>
                <a:ext cx="1783006" cy="14887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 Verbindung mit Pfeil 23">
                <a:extLst>
                  <a:ext uri="{FF2B5EF4-FFF2-40B4-BE49-F238E27FC236}">
                    <a16:creationId xmlns:a16="http://schemas.microsoft.com/office/drawing/2014/main" id="{F6661273-F9B6-E9DC-679D-BE2829C23A1C}"/>
                  </a:ext>
                </a:extLst>
              </p:cNvPr>
              <p:cNvCxnSpPr/>
              <p:nvPr/>
            </p:nvCxnSpPr>
            <p:spPr>
              <a:xfrm flipV="1">
                <a:off x="7441428" y="3000470"/>
                <a:ext cx="1842707" cy="148879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mit Pfeil 27">
                <a:extLst>
                  <a:ext uri="{FF2B5EF4-FFF2-40B4-BE49-F238E27FC236}">
                    <a16:creationId xmlns:a16="http://schemas.microsoft.com/office/drawing/2014/main" id="{18B37345-B0AD-F0A9-4C36-DEFF48A45BBE}"/>
                  </a:ext>
                </a:extLst>
              </p:cNvPr>
              <p:cNvCxnSpPr/>
              <p:nvPr/>
            </p:nvCxnSpPr>
            <p:spPr>
              <a:xfrm>
                <a:off x="7441428" y="3012120"/>
                <a:ext cx="1842707" cy="146549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8F910972-6B1F-FD64-B231-427ED513B8A2}"/>
                  </a:ext>
                </a:extLst>
              </p:cNvPr>
              <p:cNvSpPr txBox="1"/>
              <p:nvPr/>
            </p:nvSpPr>
            <p:spPr>
              <a:xfrm>
                <a:off x="4237225" y="3069092"/>
                <a:ext cx="664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𝜙</a:t>
                </a:r>
                <a:r>
                  <a:rPr lang="de-DE" baseline="-25000" dirty="0"/>
                  <a:t>21</a:t>
                </a:r>
              </a:p>
            </p:txBody>
          </p:sp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9EF84558-27D4-D5ED-3DD3-766DC914FF20}"/>
                  </a:ext>
                </a:extLst>
              </p:cNvPr>
              <p:cNvSpPr txBox="1"/>
              <p:nvPr/>
            </p:nvSpPr>
            <p:spPr>
              <a:xfrm>
                <a:off x="4284852" y="3938920"/>
                <a:ext cx="664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𝜙</a:t>
                </a:r>
                <a:r>
                  <a:rPr lang="de-DE" baseline="-25000" dirty="0"/>
                  <a:t>12</a:t>
                </a:r>
              </a:p>
            </p:txBody>
          </p:sp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A9DA0BEE-E046-03E1-99D6-87A4EB49C1D3}"/>
                  </a:ext>
                </a:extLst>
              </p:cNvPr>
              <p:cNvSpPr txBox="1"/>
              <p:nvPr/>
            </p:nvSpPr>
            <p:spPr>
              <a:xfrm>
                <a:off x="6054201" y="3069092"/>
                <a:ext cx="664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𝜙</a:t>
                </a:r>
                <a:r>
                  <a:rPr lang="de-DE" baseline="-25000" dirty="0"/>
                  <a:t>21</a:t>
                </a:r>
              </a:p>
            </p:txBody>
          </p:sp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796FC07F-1F37-2CB6-DF5D-9481366408F4}"/>
                  </a:ext>
                </a:extLst>
              </p:cNvPr>
              <p:cNvSpPr txBox="1"/>
              <p:nvPr/>
            </p:nvSpPr>
            <p:spPr>
              <a:xfrm>
                <a:off x="6101828" y="3938920"/>
                <a:ext cx="664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𝜙</a:t>
                </a:r>
                <a:r>
                  <a:rPr lang="de-DE" baseline="-25000" dirty="0"/>
                  <a:t>12</a:t>
                </a:r>
              </a:p>
            </p:txBody>
          </p:sp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EC8B946E-9306-A988-A832-FDC6F286F671}"/>
                  </a:ext>
                </a:extLst>
              </p:cNvPr>
              <p:cNvSpPr txBox="1"/>
              <p:nvPr/>
            </p:nvSpPr>
            <p:spPr>
              <a:xfrm>
                <a:off x="7869004" y="3071527"/>
                <a:ext cx="664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𝜙</a:t>
                </a:r>
                <a:r>
                  <a:rPr lang="de-DE" baseline="-25000" dirty="0"/>
                  <a:t>21</a:t>
                </a:r>
              </a:p>
            </p:txBody>
          </p: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FC0950AE-C618-5802-AEFD-D0C8B61EE365}"/>
                  </a:ext>
                </a:extLst>
              </p:cNvPr>
              <p:cNvSpPr txBox="1"/>
              <p:nvPr/>
            </p:nvSpPr>
            <p:spPr>
              <a:xfrm>
                <a:off x="7916631" y="3941355"/>
                <a:ext cx="664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𝜙</a:t>
                </a:r>
                <a:r>
                  <a:rPr lang="de-DE" baseline="-25000" dirty="0"/>
                  <a:t>12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611504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0A4DA-771E-E044-9530-6FF9C968E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5E80BA13-AD2F-D731-FFCA-6DEAADE87203}"/>
              </a:ext>
            </a:extLst>
          </p:cNvPr>
          <p:cNvGrpSpPr/>
          <p:nvPr/>
        </p:nvGrpSpPr>
        <p:grpSpPr>
          <a:xfrm>
            <a:off x="2205071" y="2420912"/>
            <a:ext cx="7491264" cy="2382642"/>
            <a:chOff x="2205071" y="2420912"/>
            <a:chExt cx="7491264" cy="2382642"/>
          </a:xfrm>
        </p:grpSpPr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9B667503-9AA5-FFF7-84EC-74EE1CAC780D}"/>
                </a:ext>
              </a:extLst>
            </p:cNvPr>
            <p:cNvSpPr txBox="1"/>
            <p:nvPr/>
          </p:nvSpPr>
          <p:spPr>
            <a:xfrm>
              <a:off x="8151276" y="2420912"/>
              <a:ext cx="66457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𝜙</a:t>
              </a:r>
              <a:r>
                <a:rPr lang="de-DE" baseline="-25000" dirty="0"/>
                <a:t>11</a:t>
              </a:r>
            </a:p>
          </p:txBody>
        </p:sp>
        <p:sp>
          <p:nvSpPr>
            <p:cNvPr id="60" name="Textfeld 59">
              <a:extLst>
                <a:ext uri="{FF2B5EF4-FFF2-40B4-BE49-F238E27FC236}">
                  <a16:creationId xmlns:a16="http://schemas.microsoft.com/office/drawing/2014/main" id="{15759DEE-9823-1CEB-0F07-DA6C357AACC8}"/>
                </a:ext>
              </a:extLst>
            </p:cNvPr>
            <p:cNvSpPr txBox="1"/>
            <p:nvPr/>
          </p:nvSpPr>
          <p:spPr>
            <a:xfrm>
              <a:off x="6328611" y="2422639"/>
              <a:ext cx="664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𝜙</a:t>
              </a:r>
              <a:r>
                <a:rPr lang="de-DE" baseline="-25000" dirty="0"/>
                <a:t>11</a:t>
              </a:r>
            </a:p>
          </p:txBody>
        </p: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6D1A32CB-4028-9739-F293-E5DDBBDED301}"/>
                </a:ext>
              </a:extLst>
            </p:cNvPr>
            <p:cNvSpPr txBox="1"/>
            <p:nvPr/>
          </p:nvSpPr>
          <p:spPr>
            <a:xfrm>
              <a:off x="4518644" y="2424366"/>
              <a:ext cx="664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𝜙</a:t>
              </a:r>
              <a:r>
                <a:rPr lang="de-DE" baseline="-25000" dirty="0"/>
                <a:t>11</a:t>
              </a:r>
            </a:p>
          </p:txBody>
        </p: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C09DD131-13DA-5114-DE8B-0E9969188FDB}"/>
                </a:ext>
              </a:extLst>
            </p:cNvPr>
            <p:cNvGrpSpPr/>
            <p:nvPr/>
          </p:nvGrpSpPr>
          <p:grpSpPr>
            <a:xfrm>
              <a:off x="2205071" y="2681044"/>
              <a:ext cx="7491264" cy="2122510"/>
              <a:chOff x="2205071" y="2681044"/>
              <a:chExt cx="7491264" cy="2122510"/>
            </a:xfrm>
          </p:grpSpPr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842AF693-E257-4E7B-4E97-11F7B4EC4991}"/>
                  </a:ext>
                </a:extLst>
              </p:cNvPr>
              <p:cNvSpPr/>
              <p:nvPr/>
            </p:nvSpPr>
            <p:spPr>
              <a:xfrm>
                <a:off x="7321370" y="2681044"/>
                <a:ext cx="346841" cy="3310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54" name="Gerade Verbindung mit Pfeil 53">
                <a:extLst>
                  <a:ext uri="{FF2B5EF4-FFF2-40B4-BE49-F238E27FC236}">
                    <a16:creationId xmlns:a16="http://schemas.microsoft.com/office/drawing/2014/main" id="{35AAE4D8-B31B-DA73-7792-6F08844253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84595" y="2863650"/>
                <a:ext cx="934844" cy="10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Gerade Verbindung mit Pfeil 55">
                <a:extLst>
                  <a:ext uri="{FF2B5EF4-FFF2-40B4-BE49-F238E27FC236}">
                    <a16:creationId xmlns:a16="http://schemas.microsoft.com/office/drawing/2014/main" id="{238E0B5B-7FDC-AC0A-DC58-99AE8D1991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33839" y="2863650"/>
                <a:ext cx="841045" cy="10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Gerade Verbindung mit Pfeil 57">
                <a:extLst>
                  <a:ext uri="{FF2B5EF4-FFF2-40B4-BE49-F238E27FC236}">
                    <a16:creationId xmlns:a16="http://schemas.microsoft.com/office/drawing/2014/main" id="{57224ABE-B057-62C9-AF7D-5AE36EC13B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28479" y="2863650"/>
                <a:ext cx="88023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" name="Textfeld 6">
                    <a:extLst>
                      <a:ext uri="{FF2B5EF4-FFF2-40B4-BE49-F238E27FC236}">
                        <a16:creationId xmlns:a16="http://schemas.microsoft.com/office/drawing/2014/main" id="{42F4422C-ED0D-222B-9C5E-53029C4A6332}"/>
                      </a:ext>
                    </a:extLst>
                  </p:cNvPr>
                  <p:cNvSpPr txBox="1"/>
                  <p:nvPr/>
                </p:nvSpPr>
                <p:spPr>
                  <a:xfrm>
                    <a:off x="8871935" y="2692693"/>
                    <a:ext cx="824400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de-DE" sz="1400" dirty="0"/>
                  </a:p>
                </p:txBody>
              </p:sp>
            </mc:Choice>
            <mc:Fallback>
              <p:sp>
                <p:nvSpPr>
                  <p:cNvPr id="7" name="Textfeld 6">
                    <a:extLst>
                      <a:ext uri="{FF2B5EF4-FFF2-40B4-BE49-F238E27FC236}">
                        <a16:creationId xmlns:a16="http://schemas.microsoft.com/office/drawing/2014/main" id="{42F4422C-ED0D-222B-9C5E-53029C4A63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71935" y="2692693"/>
                    <a:ext cx="824400" cy="30777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" name="Textfeld 7">
                    <a:extLst>
                      <a:ext uri="{FF2B5EF4-FFF2-40B4-BE49-F238E27FC236}">
                        <a16:creationId xmlns:a16="http://schemas.microsoft.com/office/drawing/2014/main" id="{D86CC0D9-C2D4-A22F-CB1C-DBD64A589969}"/>
                      </a:ext>
                    </a:extLst>
                  </p:cNvPr>
                  <p:cNvSpPr txBox="1"/>
                  <p:nvPr/>
                </p:nvSpPr>
                <p:spPr>
                  <a:xfrm>
                    <a:off x="7029228" y="2704343"/>
                    <a:ext cx="824400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de-DE" sz="1400" dirty="0"/>
                  </a:p>
                </p:txBody>
              </p:sp>
            </mc:Choice>
            <mc:Fallback>
              <p:sp>
                <p:nvSpPr>
                  <p:cNvPr id="8" name="Textfeld 7">
                    <a:extLst>
                      <a:ext uri="{FF2B5EF4-FFF2-40B4-BE49-F238E27FC236}">
                        <a16:creationId xmlns:a16="http://schemas.microsoft.com/office/drawing/2014/main" id="{D86CC0D9-C2D4-A22F-CB1C-DBD64A5899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29228" y="2704343"/>
                    <a:ext cx="824400" cy="3077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feld 8">
                    <a:extLst>
                      <a:ext uri="{FF2B5EF4-FFF2-40B4-BE49-F238E27FC236}">
                        <a16:creationId xmlns:a16="http://schemas.microsoft.com/office/drawing/2014/main" id="{27AB9DEA-A37A-E693-1889-39672B1C45B7}"/>
                      </a:ext>
                    </a:extLst>
                  </p:cNvPr>
                  <p:cNvSpPr txBox="1"/>
                  <p:nvPr/>
                </p:nvSpPr>
                <p:spPr>
                  <a:xfrm>
                    <a:off x="5246222" y="2692692"/>
                    <a:ext cx="824400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de-DE" sz="1400" dirty="0"/>
                  </a:p>
                </p:txBody>
              </p:sp>
            </mc:Choice>
            <mc:Fallback>
              <p:sp>
                <p:nvSpPr>
                  <p:cNvPr id="9" name="Textfeld 8">
                    <a:extLst>
                      <a:ext uri="{FF2B5EF4-FFF2-40B4-BE49-F238E27FC236}">
                        <a16:creationId xmlns:a16="http://schemas.microsoft.com/office/drawing/2014/main" id="{27AB9DEA-A37A-E693-1889-39672B1C45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46222" y="2692692"/>
                    <a:ext cx="824400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" name="Textfeld 9">
                    <a:extLst>
                      <a:ext uri="{FF2B5EF4-FFF2-40B4-BE49-F238E27FC236}">
                        <a16:creationId xmlns:a16="http://schemas.microsoft.com/office/drawing/2014/main" id="{DB74FA8E-74B0-6096-305D-91D954EBAC58}"/>
                      </a:ext>
                    </a:extLst>
                  </p:cNvPr>
                  <p:cNvSpPr txBox="1"/>
                  <p:nvPr/>
                </p:nvSpPr>
                <p:spPr>
                  <a:xfrm>
                    <a:off x="3393789" y="2704343"/>
                    <a:ext cx="824400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sub>
                          </m:sSub>
                        </m:oMath>
                      </m:oMathPara>
                    </a14:m>
                    <a:endParaRPr lang="de-DE" sz="1400" dirty="0"/>
                  </a:p>
                </p:txBody>
              </p:sp>
            </mc:Choice>
            <mc:Fallback>
              <p:sp>
                <p:nvSpPr>
                  <p:cNvPr id="10" name="Textfeld 9">
                    <a:extLst>
                      <a:ext uri="{FF2B5EF4-FFF2-40B4-BE49-F238E27FC236}">
                        <a16:creationId xmlns:a16="http://schemas.microsoft.com/office/drawing/2014/main" id="{DB74FA8E-74B0-6096-305D-91D954EBAC5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93789" y="2704343"/>
                    <a:ext cx="824400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Gerade Verbindung mit Pfeil 15">
                <a:extLst>
                  <a:ext uri="{FF2B5EF4-FFF2-40B4-BE49-F238E27FC236}">
                    <a16:creationId xmlns:a16="http://schemas.microsoft.com/office/drawing/2014/main" id="{1A171A75-513A-C9AD-DD20-BCEE2CC4D1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3334" y="2867694"/>
                <a:ext cx="27669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5BA2D9C3-9368-04F1-C5DE-F6311303D362}"/>
                      </a:ext>
                    </a:extLst>
                  </p:cNvPr>
                  <p:cNvSpPr txBox="1"/>
                  <p:nvPr/>
                </p:nvSpPr>
                <p:spPr>
                  <a:xfrm>
                    <a:off x="2205071" y="2710857"/>
                    <a:ext cx="824400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40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de-DE" sz="1400" dirty="0"/>
                  </a:p>
                </p:txBody>
              </p:sp>
            </mc:Choice>
            <mc:Fallback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5BA2D9C3-9368-04F1-C5DE-F6311303D3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5071" y="2710857"/>
                    <a:ext cx="824400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F28E933A-F8CF-FC16-D450-AA643B87DA73}"/>
                  </a:ext>
                </a:extLst>
              </p:cNvPr>
              <p:cNvSpPr/>
              <p:nvPr/>
            </p:nvSpPr>
            <p:spPr>
              <a:xfrm>
                <a:off x="7321370" y="4465964"/>
                <a:ext cx="346841" cy="3310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" name="Gerade Verbindung mit Pfeil 2">
                <a:extLst>
                  <a:ext uri="{FF2B5EF4-FFF2-40B4-BE49-F238E27FC236}">
                    <a16:creationId xmlns:a16="http://schemas.microsoft.com/office/drawing/2014/main" id="{F72A4F4A-2071-CC50-135A-746E443AEB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84595" y="4648570"/>
                <a:ext cx="934844" cy="10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Gerade Verbindung mit Pfeil 3">
                <a:extLst>
                  <a:ext uri="{FF2B5EF4-FFF2-40B4-BE49-F238E27FC236}">
                    <a16:creationId xmlns:a16="http://schemas.microsoft.com/office/drawing/2014/main" id="{4D55F793-0B96-3833-8FDA-AB2CD1C10F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33839" y="4648570"/>
                <a:ext cx="841045" cy="10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Gerade Verbindung mit Pfeil 4">
                <a:extLst>
                  <a:ext uri="{FF2B5EF4-FFF2-40B4-BE49-F238E27FC236}">
                    <a16:creationId xmlns:a16="http://schemas.microsoft.com/office/drawing/2014/main" id="{85AB9CDC-FDD7-3516-451C-52CE2644E0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28479" y="4648570"/>
                <a:ext cx="88023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28FCA1D2-CA5A-EB18-FC7C-C6E0227358E2}"/>
                  </a:ext>
                </a:extLst>
              </p:cNvPr>
              <p:cNvSpPr txBox="1"/>
              <p:nvPr/>
            </p:nvSpPr>
            <p:spPr>
              <a:xfrm>
                <a:off x="8151276" y="4205832"/>
                <a:ext cx="66457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𝜙</a:t>
                </a:r>
                <a:r>
                  <a:rPr lang="de-DE" baseline="-25000" dirty="0"/>
                  <a:t>22</a:t>
                </a:r>
              </a:p>
            </p:txBody>
          </p:sp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D83427C9-4C7E-35C4-2AC7-27A9244A434E}"/>
                  </a:ext>
                </a:extLst>
              </p:cNvPr>
              <p:cNvSpPr txBox="1"/>
              <p:nvPr/>
            </p:nvSpPr>
            <p:spPr>
              <a:xfrm>
                <a:off x="6328611" y="4207559"/>
                <a:ext cx="664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𝜙</a:t>
                </a:r>
                <a:r>
                  <a:rPr lang="de-DE" baseline="-25000" dirty="0"/>
                  <a:t>22</a:t>
                </a:r>
              </a:p>
            </p:txBody>
          </p: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D42CD50C-E112-88D5-FF71-5B2DEF36283D}"/>
                  </a:ext>
                </a:extLst>
              </p:cNvPr>
              <p:cNvSpPr txBox="1"/>
              <p:nvPr/>
            </p:nvSpPr>
            <p:spPr>
              <a:xfrm>
                <a:off x="4518644" y="4209286"/>
                <a:ext cx="664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𝜙</a:t>
                </a:r>
                <a:r>
                  <a:rPr lang="de-DE" baseline="-25000" dirty="0"/>
                  <a:t>22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09F4A9D1-520A-2E66-AA32-5E5FC0A8729D}"/>
                      </a:ext>
                    </a:extLst>
                  </p:cNvPr>
                  <p:cNvSpPr txBox="1"/>
                  <p:nvPr/>
                </p:nvSpPr>
                <p:spPr>
                  <a:xfrm>
                    <a:off x="8871935" y="4477613"/>
                    <a:ext cx="824400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de-DE" sz="1400" dirty="0"/>
                  </a:p>
                </p:txBody>
              </p:sp>
            </mc:Choice>
            <mc:Fallback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09F4A9D1-520A-2E66-AA32-5E5FC0A872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71935" y="4477613"/>
                    <a:ext cx="824400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" name="Textfeld 20">
                    <a:extLst>
                      <a:ext uri="{FF2B5EF4-FFF2-40B4-BE49-F238E27FC236}">
                        <a16:creationId xmlns:a16="http://schemas.microsoft.com/office/drawing/2014/main" id="{65B70603-735B-D25E-5EFA-82E7EAE0B853}"/>
                      </a:ext>
                    </a:extLst>
                  </p:cNvPr>
                  <p:cNvSpPr txBox="1"/>
                  <p:nvPr/>
                </p:nvSpPr>
                <p:spPr>
                  <a:xfrm>
                    <a:off x="7029228" y="4489263"/>
                    <a:ext cx="824400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de-DE" sz="1400" dirty="0"/>
                  </a:p>
                </p:txBody>
              </p:sp>
            </mc:Choice>
            <mc:Fallback>
              <p:sp>
                <p:nvSpPr>
                  <p:cNvPr id="21" name="Textfeld 20">
                    <a:extLst>
                      <a:ext uri="{FF2B5EF4-FFF2-40B4-BE49-F238E27FC236}">
                        <a16:creationId xmlns:a16="http://schemas.microsoft.com/office/drawing/2014/main" id="{65B70603-735B-D25E-5EFA-82E7EAE0B8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29228" y="4489263"/>
                    <a:ext cx="824400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" name="Textfeld 21">
                    <a:extLst>
                      <a:ext uri="{FF2B5EF4-FFF2-40B4-BE49-F238E27FC236}">
                        <a16:creationId xmlns:a16="http://schemas.microsoft.com/office/drawing/2014/main" id="{33F38D62-EA0F-FC8D-EDEF-3D5448F66E26}"/>
                      </a:ext>
                    </a:extLst>
                  </p:cNvPr>
                  <p:cNvSpPr txBox="1"/>
                  <p:nvPr/>
                </p:nvSpPr>
                <p:spPr>
                  <a:xfrm>
                    <a:off x="5246222" y="4477612"/>
                    <a:ext cx="824400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de-DE" sz="1400" dirty="0"/>
                  </a:p>
                </p:txBody>
              </p:sp>
            </mc:Choice>
            <mc:Fallback>
              <p:sp>
                <p:nvSpPr>
                  <p:cNvPr id="22" name="Textfeld 21">
                    <a:extLst>
                      <a:ext uri="{FF2B5EF4-FFF2-40B4-BE49-F238E27FC236}">
                        <a16:creationId xmlns:a16="http://schemas.microsoft.com/office/drawing/2014/main" id="{33F38D62-EA0F-FC8D-EDEF-3D5448F66E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46222" y="4477612"/>
                    <a:ext cx="824400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Textfeld 24">
                    <a:extLst>
                      <a:ext uri="{FF2B5EF4-FFF2-40B4-BE49-F238E27FC236}">
                        <a16:creationId xmlns:a16="http://schemas.microsoft.com/office/drawing/2014/main" id="{B9EAD4AB-A351-CF73-CCB1-FF321017E2B6}"/>
                      </a:ext>
                    </a:extLst>
                  </p:cNvPr>
                  <p:cNvSpPr txBox="1"/>
                  <p:nvPr/>
                </p:nvSpPr>
                <p:spPr>
                  <a:xfrm>
                    <a:off x="3393789" y="4489263"/>
                    <a:ext cx="824400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sub>
                          </m:sSub>
                        </m:oMath>
                      </m:oMathPara>
                    </a14:m>
                    <a:endParaRPr lang="de-DE" sz="1400" dirty="0"/>
                  </a:p>
                </p:txBody>
              </p:sp>
            </mc:Choice>
            <mc:Fallback>
              <p:sp>
                <p:nvSpPr>
                  <p:cNvPr id="25" name="Textfeld 24">
                    <a:extLst>
                      <a:ext uri="{FF2B5EF4-FFF2-40B4-BE49-F238E27FC236}">
                        <a16:creationId xmlns:a16="http://schemas.microsoft.com/office/drawing/2014/main" id="{B9EAD4AB-A351-CF73-CCB1-FF321017E2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93789" y="4489263"/>
                    <a:ext cx="824400" cy="30777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" name="Gerade Verbindung mit Pfeil 25">
                <a:extLst>
                  <a:ext uri="{FF2B5EF4-FFF2-40B4-BE49-F238E27FC236}">
                    <a16:creationId xmlns:a16="http://schemas.microsoft.com/office/drawing/2014/main" id="{5D7F0939-3C4C-72AB-B4F1-FB6C0D5DB6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3334" y="4652614"/>
                <a:ext cx="27669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7" name="Textfeld 26">
                    <a:extLst>
                      <a:ext uri="{FF2B5EF4-FFF2-40B4-BE49-F238E27FC236}">
                        <a16:creationId xmlns:a16="http://schemas.microsoft.com/office/drawing/2014/main" id="{EBF8DCD3-02C2-B358-FAFC-1A091F93F0EE}"/>
                      </a:ext>
                    </a:extLst>
                  </p:cNvPr>
                  <p:cNvSpPr txBox="1"/>
                  <p:nvPr/>
                </p:nvSpPr>
                <p:spPr>
                  <a:xfrm>
                    <a:off x="2205071" y="4495777"/>
                    <a:ext cx="824400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40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de-DE" sz="1400" dirty="0"/>
                  </a:p>
                </p:txBody>
              </p:sp>
            </mc:Choice>
            <mc:Fallback>
              <p:sp>
                <p:nvSpPr>
                  <p:cNvPr id="27" name="Textfeld 26">
                    <a:extLst>
                      <a:ext uri="{FF2B5EF4-FFF2-40B4-BE49-F238E27FC236}">
                        <a16:creationId xmlns:a16="http://schemas.microsoft.com/office/drawing/2014/main" id="{EBF8DCD3-02C2-B358-FAFC-1A091F93F0E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5071" y="4495777"/>
                    <a:ext cx="824400" cy="3077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94AC540F-4696-F9AA-BCD4-6E9415D8D08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570485" y="3880562"/>
                    <a:ext cx="468000" cy="468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sub>
                          </m:sSub>
                        </m:oMath>
                      </m:oMathPara>
                    </a14:m>
                    <a:endParaRPr lang="de-DE" sz="1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94AC540F-4696-F9AA-BCD4-6E9415D8D08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70485" y="3880562"/>
                    <a:ext cx="468000" cy="468000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2B3A14E3-8AF8-AAC9-A3FD-E6B470A6187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432425" y="3880562"/>
                    <a:ext cx="468000" cy="468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de-DE" sz="1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2B3A14E3-8AF8-AAC9-A3FD-E6B470A618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32425" y="3880562"/>
                    <a:ext cx="468000" cy="468000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C81EB93C-D427-6150-7B31-2A51209DFBD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15741" y="3880562"/>
                    <a:ext cx="468000" cy="468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de-DE" sz="1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C81EB93C-D427-6150-7B31-2A51209DFBD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15741" y="3880562"/>
                    <a:ext cx="468000" cy="468000"/>
                  </a:xfrm>
                  <a:prstGeom prst="ellipse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9C1A76EB-C8BD-0927-941E-D57EBBAF688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048631" y="3880562"/>
                    <a:ext cx="468000" cy="468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de-DE" sz="1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9C1A76EB-C8BD-0927-941E-D57EBBAF688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48631" y="3880562"/>
                    <a:ext cx="468000" cy="468000"/>
                  </a:xfrm>
                  <a:prstGeom prst="ellipse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30AAFEA1-69B1-44D9-6FD3-B6E9AF06441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570485" y="3152821"/>
                    <a:ext cx="468000" cy="468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sub>
                          </m:sSub>
                        </m:oMath>
                      </m:oMathPara>
                    </a14:m>
                    <a:endParaRPr lang="de-DE" sz="1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30AAFEA1-69B1-44D9-6FD3-B6E9AF06441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70485" y="3152821"/>
                    <a:ext cx="468000" cy="468000"/>
                  </a:xfrm>
                  <a:prstGeom prst="ellipse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EC2073B9-189D-A0A6-A77A-AED971E95E9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432425" y="3152821"/>
                    <a:ext cx="468000" cy="468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de-DE" sz="1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EC2073B9-189D-A0A6-A77A-AED971E95E9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32425" y="3152821"/>
                    <a:ext cx="468000" cy="468000"/>
                  </a:xfrm>
                  <a:prstGeom prst="ellipse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8CBDEA97-4B6B-7122-B3A4-4AF81288A68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07032" y="3152821"/>
                    <a:ext cx="468000" cy="468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de-DE" sz="1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8CBDEA97-4B6B-7122-B3A4-4AF81288A68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07032" y="3152821"/>
                    <a:ext cx="468000" cy="468000"/>
                  </a:xfrm>
                  <a:prstGeom prst="ellipse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7B1417BF-53C0-A133-B6D2-0C09C17ADDB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048631" y="3152821"/>
                    <a:ext cx="468000" cy="468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de-DE" sz="1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7B1417BF-53C0-A133-B6D2-0C09C17ADDB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48631" y="3152821"/>
                    <a:ext cx="468000" cy="468000"/>
                  </a:xfrm>
                  <a:prstGeom prst="ellipse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3" name="Gerade Verbindung mit Pfeil 52">
                <a:extLst>
                  <a:ext uri="{FF2B5EF4-FFF2-40B4-BE49-F238E27FC236}">
                    <a16:creationId xmlns:a16="http://schemas.microsoft.com/office/drawing/2014/main" id="{047595B3-6D6D-91A4-5188-19E17F63CFD6}"/>
                  </a:ext>
                </a:extLst>
              </p:cNvPr>
              <p:cNvCxnSpPr>
                <a:cxnSpLocks/>
                <a:stCxn id="42" idx="0"/>
                <a:endCxn id="10" idx="2"/>
              </p:cNvCxnSpPr>
              <p:nvPr/>
            </p:nvCxnSpPr>
            <p:spPr>
              <a:xfrm flipV="1">
                <a:off x="3804485" y="3012120"/>
                <a:ext cx="1504" cy="14070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 Verbindung mit Pfeil 62">
                <a:extLst>
                  <a:ext uri="{FF2B5EF4-FFF2-40B4-BE49-F238E27FC236}">
                    <a16:creationId xmlns:a16="http://schemas.microsoft.com/office/drawing/2014/main" id="{B947F4EC-2AAB-394B-CED5-F26F93B7E6B1}"/>
                  </a:ext>
                </a:extLst>
              </p:cNvPr>
              <p:cNvCxnSpPr>
                <a:cxnSpLocks/>
                <a:stCxn id="43" idx="0"/>
                <a:endCxn id="9" idx="2"/>
              </p:cNvCxnSpPr>
              <p:nvPr/>
            </p:nvCxnSpPr>
            <p:spPr>
              <a:xfrm flipH="1" flipV="1">
                <a:off x="5658422" y="3000469"/>
                <a:ext cx="8003" cy="15235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Gerade Verbindung mit Pfeil 64">
                <a:extLst>
                  <a:ext uri="{FF2B5EF4-FFF2-40B4-BE49-F238E27FC236}">
                    <a16:creationId xmlns:a16="http://schemas.microsoft.com/office/drawing/2014/main" id="{76AA5F76-ED98-2713-6E96-0622D72FC514}"/>
                  </a:ext>
                </a:extLst>
              </p:cNvPr>
              <p:cNvCxnSpPr>
                <a:cxnSpLocks/>
                <a:stCxn id="44" idx="0"/>
                <a:endCxn id="8" idx="2"/>
              </p:cNvCxnSpPr>
              <p:nvPr/>
            </p:nvCxnSpPr>
            <p:spPr>
              <a:xfrm flipV="1">
                <a:off x="7441032" y="3012120"/>
                <a:ext cx="396" cy="14070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Gerade Verbindung mit Pfeil 66">
                <a:extLst>
                  <a:ext uri="{FF2B5EF4-FFF2-40B4-BE49-F238E27FC236}">
                    <a16:creationId xmlns:a16="http://schemas.microsoft.com/office/drawing/2014/main" id="{B6F445CF-57DB-0227-4E33-C4E3B7DB7921}"/>
                  </a:ext>
                </a:extLst>
              </p:cNvPr>
              <p:cNvCxnSpPr>
                <a:cxnSpLocks/>
                <a:stCxn id="45" idx="0"/>
                <a:endCxn id="7" idx="2"/>
              </p:cNvCxnSpPr>
              <p:nvPr/>
            </p:nvCxnSpPr>
            <p:spPr>
              <a:xfrm flipV="1">
                <a:off x="9282631" y="3000470"/>
                <a:ext cx="1504" cy="1523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 Verbindung mit Pfeil 68">
                <a:extLst>
                  <a:ext uri="{FF2B5EF4-FFF2-40B4-BE49-F238E27FC236}">
                    <a16:creationId xmlns:a16="http://schemas.microsoft.com/office/drawing/2014/main" id="{93BDF113-9E9D-0445-25BE-DD859D956539}"/>
                  </a:ext>
                </a:extLst>
              </p:cNvPr>
              <p:cNvCxnSpPr>
                <a:cxnSpLocks/>
                <a:stCxn id="33" idx="4"/>
                <a:endCxn id="25" idx="0"/>
              </p:cNvCxnSpPr>
              <p:nvPr/>
            </p:nvCxnSpPr>
            <p:spPr>
              <a:xfrm>
                <a:off x="3804485" y="4348562"/>
                <a:ext cx="1504" cy="14070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 Verbindung mit Pfeil 70">
                <a:extLst>
                  <a:ext uri="{FF2B5EF4-FFF2-40B4-BE49-F238E27FC236}">
                    <a16:creationId xmlns:a16="http://schemas.microsoft.com/office/drawing/2014/main" id="{2A246D26-67AF-29B7-E6E9-9A479DA57E3F}"/>
                  </a:ext>
                </a:extLst>
              </p:cNvPr>
              <p:cNvCxnSpPr>
                <a:cxnSpLocks/>
                <a:stCxn id="34" idx="4"/>
                <a:endCxn id="22" idx="0"/>
              </p:cNvCxnSpPr>
              <p:nvPr/>
            </p:nvCxnSpPr>
            <p:spPr>
              <a:xfrm flipH="1">
                <a:off x="5658422" y="4348562"/>
                <a:ext cx="8003" cy="1290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Gerade Verbindung mit Pfeil 72">
                <a:extLst>
                  <a:ext uri="{FF2B5EF4-FFF2-40B4-BE49-F238E27FC236}">
                    <a16:creationId xmlns:a16="http://schemas.microsoft.com/office/drawing/2014/main" id="{B264C8A4-AD26-E213-28E8-C58E8C3469CC}"/>
                  </a:ext>
                </a:extLst>
              </p:cNvPr>
              <p:cNvCxnSpPr>
                <a:cxnSpLocks/>
                <a:stCxn id="35" idx="4"/>
                <a:endCxn id="21" idx="0"/>
              </p:cNvCxnSpPr>
              <p:nvPr/>
            </p:nvCxnSpPr>
            <p:spPr>
              <a:xfrm flipH="1">
                <a:off x="7441428" y="4348562"/>
                <a:ext cx="8313" cy="14070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Gerade Verbindung mit Pfeil 74">
                <a:extLst>
                  <a:ext uri="{FF2B5EF4-FFF2-40B4-BE49-F238E27FC236}">
                    <a16:creationId xmlns:a16="http://schemas.microsoft.com/office/drawing/2014/main" id="{6631917B-6703-D734-D859-D3DF28C0F4D5}"/>
                  </a:ext>
                </a:extLst>
              </p:cNvPr>
              <p:cNvCxnSpPr>
                <a:cxnSpLocks/>
                <a:stCxn id="37" idx="4"/>
                <a:endCxn id="18" idx="0"/>
              </p:cNvCxnSpPr>
              <p:nvPr/>
            </p:nvCxnSpPr>
            <p:spPr>
              <a:xfrm>
                <a:off x="9282631" y="4348562"/>
                <a:ext cx="1504" cy="1290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Gekrümmte Verbindung 76">
                <a:extLst>
                  <a:ext uri="{FF2B5EF4-FFF2-40B4-BE49-F238E27FC236}">
                    <a16:creationId xmlns:a16="http://schemas.microsoft.com/office/drawing/2014/main" id="{F20F4CE7-0A6D-8F06-396E-425BECDA8A8B}"/>
                  </a:ext>
                </a:extLst>
              </p:cNvPr>
              <p:cNvCxnSpPr>
                <a:cxnSpLocks/>
                <a:stCxn id="42" idx="6"/>
                <a:endCxn id="33" idx="6"/>
              </p:cNvCxnSpPr>
              <p:nvPr/>
            </p:nvCxnSpPr>
            <p:spPr>
              <a:xfrm>
                <a:off x="4038485" y="3386821"/>
                <a:ext cx="12700" cy="727741"/>
              </a:xfrm>
              <a:prstGeom prst="curvedConnector3">
                <a:avLst>
                  <a:gd name="adj1" fmla="val 1800000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Gekrümmte Verbindung 78">
                <a:extLst>
                  <a:ext uri="{FF2B5EF4-FFF2-40B4-BE49-F238E27FC236}">
                    <a16:creationId xmlns:a16="http://schemas.microsoft.com/office/drawing/2014/main" id="{630AFA21-433E-2AF7-328F-D815AE9A3879}"/>
                  </a:ext>
                </a:extLst>
              </p:cNvPr>
              <p:cNvCxnSpPr>
                <a:cxnSpLocks/>
                <a:stCxn id="43" idx="6"/>
                <a:endCxn id="34" idx="6"/>
              </p:cNvCxnSpPr>
              <p:nvPr/>
            </p:nvCxnSpPr>
            <p:spPr>
              <a:xfrm>
                <a:off x="5900425" y="3386821"/>
                <a:ext cx="12700" cy="727741"/>
              </a:xfrm>
              <a:prstGeom prst="curvedConnector3">
                <a:avLst>
                  <a:gd name="adj1" fmla="val 1800000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krümmte Verbindung 80">
                <a:extLst>
                  <a:ext uri="{FF2B5EF4-FFF2-40B4-BE49-F238E27FC236}">
                    <a16:creationId xmlns:a16="http://schemas.microsoft.com/office/drawing/2014/main" id="{308BEDF2-5834-8948-3EC5-E1F66BC5BD96}"/>
                  </a:ext>
                </a:extLst>
              </p:cNvPr>
              <p:cNvCxnSpPr>
                <a:cxnSpLocks/>
                <a:stCxn id="44" idx="6"/>
                <a:endCxn id="35" idx="6"/>
              </p:cNvCxnSpPr>
              <p:nvPr/>
            </p:nvCxnSpPr>
            <p:spPr>
              <a:xfrm>
                <a:off x="7675032" y="3386821"/>
                <a:ext cx="8709" cy="727741"/>
              </a:xfrm>
              <a:prstGeom prst="curvedConnector3">
                <a:avLst>
                  <a:gd name="adj1" fmla="val 2724871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Gekrümmte Verbindung 82">
                <a:extLst>
                  <a:ext uri="{FF2B5EF4-FFF2-40B4-BE49-F238E27FC236}">
                    <a16:creationId xmlns:a16="http://schemas.microsoft.com/office/drawing/2014/main" id="{17AB2A82-E22C-FF9B-5EB0-38D15F5B7F02}"/>
                  </a:ext>
                </a:extLst>
              </p:cNvPr>
              <p:cNvCxnSpPr>
                <a:cxnSpLocks/>
                <a:stCxn id="45" idx="6"/>
                <a:endCxn id="37" idx="6"/>
              </p:cNvCxnSpPr>
              <p:nvPr/>
            </p:nvCxnSpPr>
            <p:spPr>
              <a:xfrm>
                <a:off x="9516631" y="3386821"/>
                <a:ext cx="12700" cy="727741"/>
              </a:xfrm>
              <a:prstGeom prst="curvedConnector3">
                <a:avLst>
                  <a:gd name="adj1" fmla="val 1800000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Gerade Verbindung mit Pfeil 10">
                <a:extLst>
                  <a:ext uri="{FF2B5EF4-FFF2-40B4-BE49-F238E27FC236}">
                    <a16:creationId xmlns:a16="http://schemas.microsoft.com/office/drawing/2014/main" id="{8A9606B8-FF82-9758-3B5F-60F2ABE99389}"/>
                  </a:ext>
                </a:extLst>
              </p:cNvPr>
              <p:cNvCxnSpPr/>
              <p:nvPr/>
            </p:nvCxnSpPr>
            <p:spPr>
              <a:xfrm flipV="1">
                <a:off x="3805989" y="3000469"/>
                <a:ext cx="1852433" cy="148879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Gerade Verbindung mit Pfeil 11">
                <a:extLst>
                  <a:ext uri="{FF2B5EF4-FFF2-40B4-BE49-F238E27FC236}">
                    <a16:creationId xmlns:a16="http://schemas.microsoft.com/office/drawing/2014/main" id="{AD5D35ED-E88D-B29A-E108-D1C961302C2B}"/>
                  </a:ext>
                </a:extLst>
              </p:cNvPr>
              <p:cNvCxnSpPr/>
              <p:nvPr/>
            </p:nvCxnSpPr>
            <p:spPr>
              <a:xfrm>
                <a:off x="3805989" y="3012120"/>
                <a:ext cx="1852433" cy="146549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 Verbindung mit Pfeil 12">
                <a:extLst>
                  <a:ext uri="{FF2B5EF4-FFF2-40B4-BE49-F238E27FC236}">
                    <a16:creationId xmlns:a16="http://schemas.microsoft.com/office/drawing/2014/main" id="{F573D53B-82A9-D438-A1C8-451B2F41387C}"/>
                  </a:ext>
                </a:extLst>
              </p:cNvPr>
              <p:cNvCxnSpPr/>
              <p:nvPr/>
            </p:nvCxnSpPr>
            <p:spPr>
              <a:xfrm flipV="1">
                <a:off x="5658422" y="3012120"/>
                <a:ext cx="1783006" cy="146549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 Verbindung mit Pfeil 13">
                <a:extLst>
                  <a:ext uri="{FF2B5EF4-FFF2-40B4-BE49-F238E27FC236}">
                    <a16:creationId xmlns:a16="http://schemas.microsoft.com/office/drawing/2014/main" id="{ACB69407-8CA0-C058-9A8A-E0697D3306C2}"/>
                  </a:ext>
                </a:extLst>
              </p:cNvPr>
              <p:cNvCxnSpPr/>
              <p:nvPr/>
            </p:nvCxnSpPr>
            <p:spPr>
              <a:xfrm>
                <a:off x="5658422" y="3000469"/>
                <a:ext cx="1783006" cy="148879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 Verbindung mit Pfeil 23">
                <a:extLst>
                  <a:ext uri="{FF2B5EF4-FFF2-40B4-BE49-F238E27FC236}">
                    <a16:creationId xmlns:a16="http://schemas.microsoft.com/office/drawing/2014/main" id="{11807AA5-6776-81FA-ED77-0BF3C0AAFD6C}"/>
                  </a:ext>
                </a:extLst>
              </p:cNvPr>
              <p:cNvCxnSpPr/>
              <p:nvPr/>
            </p:nvCxnSpPr>
            <p:spPr>
              <a:xfrm flipV="1">
                <a:off x="7441428" y="3000470"/>
                <a:ext cx="1842707" cy="1488793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mit Pfeil 27">
                <a:extLst>
                  <a:ext uri="{FF2B5EF4-FFF2-40B4-BE49-F238E27FC236}">
                    <a16:creationId xmlns:a16="http://schemas.microsoft.com/office/drawing/2014/main" id="{0AB79ED4-722F-5E07-D130-3220A753B991}"/>
                  </a:ext>
                </a:extLst>
              </p:cNvPr>
              <p:cNvCxnSpPr/>
              <p:nvPr/>
            </p:nvCxnSpPr>
            <p:spPr>
              <a:xfrm>
                <a:off x="7441428" y="3012120"/>
                <a:ext cx="1842707" cy="1465493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2573EBEB-2C2D-0134-CFDA-DF62FE1B09E1}"/>
                  </a:ext>
                </a:extLst>
              </p:cNvPr>
              <p:cNvSpPr txBox="1"/>
              <p:nvPr/>
            </p:nvSpPr>
            <p:spPr>
              <a:xfrm>
                <a:off x="4237225" y="3069092"/>
                <a:ext cx="664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𝜙</a:t>
                </a:r>
                <a:r>
                  <a:rPr lang="de-DE" baseline="-25000" dirty="0"/>
                  <a:t>21</a:t>
                </a:r>
              </a:p>
            </p:txBody>
          </p:sp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E0D68BDE-5EB1-9557-B5F3-98CFD9614DD2}"/>
                  </a:ext>
                </a:extLst>
              </p:cNvPr>
              <p:cNvSpPr txBox="1"/>
              <p:nvPr/>
            </p:nvSpPr>
            <p:spPr>
              <a:xfrm>
                <a:off x="4284852" y="3938920"/>
                <a:ext cx="664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𝜙</a:t>
                </a:r>
                <a:r>
                  <a:rPr lang="de-DE" baseline="-25000" dirty="0"/>
                  <a:t>12</a:t>
                </a:r>
              </a:p>
            </p:txBody>
          </p:sp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8AC83EF8-3F17-68DF-6706-FE8D744E3B2E}"/>
                  </a:ext>
                </a:extLst>
              </p:cNvPr>
              <p:cNvSpPr txBox="1"/>
              <p:nvPr/>
            </p:nvSpPr>
            <p:spPr>
              <a:xfrm>
                <a:off x="6054201" y="3069092"/>
                <a:ext cx="664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𝜙</a:t>
                </a:r>
                <a:r>
                  <a:rPr lang="de-DE" baseline="-25000" dirty="0"/>
                  <a:t>21</a:t>
                </a:r>
              </a:p>
            </p:txBody>
          </p:sp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330D3A91-9192-B98D-0C3B-95314ECD464A}"/>
                  </a:ext>
                </a:extLst>
              </p:cNvPr>
              <p:cNvSpPr txBox="1"/>
              <p:nvPr/>
            </p:nvSpPr>
            <p:spPr>
              <a:xfrm>
                <a:off x="6101828" y="3938920"/>
                <a:ext cx="664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𝜙</a:t>
                </a:r>
                <a:r>
                  <a:rPr lang="de-DE" baseline="-25000" dirty="0"/>
                  <a:t>12</a:t>
                </a:r>
              </a:p>
            </p:txBody>
          </p:sp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CD0FF40A-BEA4-5F2E-D95E-C27795F7FC4C}"/>
                  </a:ext>
                </a:extLst>
              </p:cNvPr>
              <p:cNvSpPr txBox="1"/>
              <p:nvPr/>
            </p:nvSpPr>
            <p:spPr>
              <a:xfrm>
                <a:off x="7869004" y="3071527"/>
                <a:ext cx="664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𝜙</a:t>
                </a:r>
                <a:r>
                  <a:rPr lang="de-DE" baseline="-25000" dirty="0"/>
                  <a:t>21</a:t>
                </a:r>
              </a:p>
            </p:txBody>
          </p: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2FEEE149-1CD0-AEAD-B232-8AAE78447369}"/>
                  </a:ext>
                </a:extLst>
              </p:cNvPr>
              <p:cNvSpPr txBox="1"/>
              <p:nvPr/>
            </p:nvSpPr>
            <p:spPr>
              <a:xfrm>
                <a:off x="7916631" y="3941355"/>
                <a:ext cx="664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𝜙</a:t>
                </a:r>
                <a:r>
                  <a:rPr lang="de-DE" baseline="-25000" dirty="0"/>
                  <a:t>12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74073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D3E06-780D-049A-A74A-903937487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F2647986-A288-59A8-28B8-C345055EE465}"/>
              </a:ext>
            </a:extLst>
          </p:cNvPr>
          <p:cNvGrpSpPr/>
          <p:nvPr/>
        </p:nvGrpSpPr>
        <p:grpSpPr>
          <a:xfrm>
            <a:off x="2205071" y="2420912"/>
            <a:ext cx="7491264" cy="2382642"/>
            <a:chOff x="2205071" y="2420912"/>
            <a:chExt cx="7491264" cy="2382642"/>
          </a:xfrm>
        </p:grpSpPr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98A3E928-6DC5-8AD1-5040-2DCB49E3A9A5}"/>
                </a:ext>
              </a:extLst>
            </p:cNvPr>
            <p:cNvSpPr txBox="1"/>
            <p:nvPr/>
          </p:nvSpPr>
          <p:spPr>
            <a:xfrm>
              <a:off x="8151276" y="2420912"/>
              <a:ext cx="66457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𝜙</a:t>
              </a:r>
              <a:r>
                <a:rPr lang="de-DE" baseline="-25000" dirty="0"/>
                <a:t>11</a:t>
              </a:r>
            </a:p>
          </p:txBody>
        </p:sp>
        <p:sp>
          <p:nvSpPr>
            <p:cNvPr id="60" name="Textfeld 59">
              <a:extLst>
                <a:ext uri="{FF2B5EF4-FFF2-40B4-BE49-F238E27FC236}">
                  <a16:creationId xmlns:a16="http://schemas.microsoft.com/office/drawing/2014/main" id="{9DA568CE-E2BF-2734-730A-35046CC05DD5}"/>
                </a:ext>
              </a:extLst>
            </p:cNvPr>
            <p:cNvSpPr txBox="1"/>
            <p:nvPr/>
          </p:nvSpPr>
          <p:spPr>
            <a:xfrm>
              <a:off x="6328611" y="2422639"/>
              <a:ext cx="664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𝜙</a:t>
              </a:r>
              <a:r>
                <a:rPr lang="de-DE" baseline="-25000" dirty="0"/>
                <a:t>11</a:t>
              </a:r>
            </a:p>
          </p:txBody>
        </p: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EF7800D4-126C-5110-8559-E148697766BB}"/>
                </a:ext>
              </a:extLst>
            </p:cNvPr>
            <p:cNvSpPr txBox="1"/>
            <p:nvPr/>
          </p:nvSpPr>
          <p:spPr>
            <a:xfrm>
              <a:off x="4518644" y="2424366"/>
              <a:ext cx="664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𝜙</a:t>
              </a:r>
              <a:r>
                <a:rPr lang="de-DE" baseline="-25000" dirty="0"/>
                <a:t>11</a:t>
              </a:r>
            </a:p>
          </p:txBody>
        </p: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176558C5-FA33-0860-96BA-7D59ABBCF935}"/>
                </a:ext>
              </a:extLst>
            </p:cNvPr>
            <p:cNvGrpSpPr/>
            <p:nvPr/>
          </p:nvGrpSpPr>
          <p:grpSpPr>
            <a:xfrm>
              <a:off x="2205071" y="2681044"/>
              <a:ext cx="7491264" cy="2122510"/>
              <a:chOff x="2205071" y="2681044"/>
              <a:chExt cx="7491264" cy="2122510"/>
            </a:xfrm>
          </p:grpSpPr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DDC1D81B-8F54-B6DC-A38E-14D021368626}"/>
                  </a:ext>
                </a:extLst>
              </p:cNvPr>
              <p:cNvSpPr/>
              <p:nvPr/>
            </p:nvSpPr>
            <p:spPr>
              <a:xfrm>
                <a:off x="7321370" y="2681044"/>
                <a:ext cx="346841" cy="3310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54" name="Gerade Verbindung mit Pfeil 53">
                <a:extLst>
                  <a:ext uri="{FF2B5EF4-FFF2-40B4-BE49-F238E27FC236}">
                    <a16:creationId xmlns:a16="http://schemas.microsoft.com/office/drawing/2014/main" id="{E70FF185-6E17-E4F1-0276-496BE30FDB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84595" y="2863650"/>
                <a:ext cx="934844" cy="10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Gerade Verbindung mit Pfeil 55">
                <a:extLst>
                  <a:ext uri="{FF2B5EF4-FFF2-40B4-BE49-F238E27FC236}">
                    <a16:creationId xmlns:a16="http://schemas.microsoft.com/office/drawing/2014/main" id="{3F9B9B20-EEB4-C60C-2BC5-F790FD4935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33839" y="2863650"/>
                <a:ext cx="841045" cy="10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Gerade Verbindung mit Pfeil 57">
                <a:extLst>
                  <a:ext uri="{FF2B5EF4-FFF2-40B4-BE49-F238E27FC236}">
                    <a16:creationId xmlns:a16="http://schemas.microsoft.com/office/drawing/2014/main" id="{9E0222BF-7923-CCF9-2100-6BB85EB183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28479" y="2863650"/>
                <a:ext cx="88023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" name="Textfeld 6">
                    <a:extLst>
                      <a:ext uri="{FF2B5EF4-FFF2-40B4-BE49-F238E27FC236}">
                        <a16:creationId xmlns:a16="http://schemas.microsoft.com/office/drawing/2014/main" id="{850DB24A-B59C-01E1-1E06-826D0D68F843}"/>
                      </a:ext>
                    </a:extLst>
                  </p:cNvPr>
                  <p:cNvSpPr txBox="1"/>
                  <p:nvPr/>
                </p:nvSpPr>
                <p:spPr>
                  <a:xfrm>
                    <a:off x="8871935" y="2692693"/>
                    <a:ext cx="824400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de-DE" sz="1400" dirty="0"/>
                  </a:p>
                </p:txBody>
              </p:sp>
            </mc:Choice>
            <mc:Fallback>
              <p:sp>
                <p:nvSpPr>
                  <p:cNvPr id="7" name="Textfeld 6">
                    <a:extLst>
                      <a:ext uri="{FF2B5EF4-FFF2-40B4-BE49-F238E27FC236}">
                        <a16:creationId xmlns:a16="http://schemas.microsoft.com/office/drawing/2014/main" id="{850DB24A-B59C-01E1-1E06-826D0D68F8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71935" y="2692693"/>
                    <a:ext cx="824400" cy="30777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" name="Textfeld 7">
                    <a:extLst>
                      <a:ext uri="{FF2B5EF4-FFF2-40B4-BE49-F238E27FC236}">
                        <a16:creationId xmlns:a16="http://schemas.microsoft.com/office/drawing/2014/main" id="{16E7489E-64F7-D777-4373-103725FED4A9}"/>
                      </a:ext>
                    </a:extLst>
                  </p:cNvPr>
                  <p:cNvSpPr txBox="1"/>
                  <p:nvPr/>
                </p:nvSpPr>
                <p:spPr>
                  <a:xfrm>
                    <a:off x="7029228" y="2704343"/>
                    <a:ext cx="824400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de-DE" sz="1400" dirty="0"/>
                  </a:p>
                </p:txBody>
              </p:sp>
            </mc:Choice>
            <mc:Fallback>
              <p:sp>
                <p:nvSpPr>
                  <p:cNvPr id="8" name="Textfeld 7">
                    <a:extLst>
                      <a:ext uri="{FF2B5EF4-FFF2-40B4-BE49-F238E27FC236}">
                        <a16:creationId xmlns:a16="http://schemas.microsoft.com/office/drawing/2014/main" id="{16E7489E-64F7-D777-4373-103725FED4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29228" y="2704343"/>
                    <a:ext cx="824400" cy="3077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feld 8">
                    <a:extLst>
                      <a:ext uri="{FF2B5EF4-FFF2-40B4-BE49-F238E27FC236}">
                        <a16:creationId xmlns:a16="http://schemas.microsoft.com/office/drawing/2014/main" id="{735DA568-D205-50F7-7917-05DED12024AD}"/>
                      </a:ext>
                    </a:extLst>
                  </p:cNvPr>
                  <p:cNvSpPr txBox="1"/>
                  <p:nvPr/>
                </p:nvSpPr>
                <p:spPr>
                  <a:xfrm>
                    <a:off x="5246222" y="2692692"/>
                    <a:ext cx="824400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de-DE" sz="1400" dirty="0"/>
                  </a:p>
                </p:txBody>
              </p:sp>
            </mc:Choice>
            <mc:Fallback>
              <p:sp>
                <p:nvSpPr>
                  <p:cNvPr id="9" name="Textfeld 8">
                    <a:extLst>
                      <a:ext uri="{FF2B5EF4-FFF2-40B4-BE49-F238E27FC236}">
                        <a16:creationId xmlns:a16="http://schemas.microsoft.com/office/drawing/2014/main" id="{735DA568-D205-50F7-7917-05DED12024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46222" y="2692692"/>
                    <a:ext cx="824400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" name="Textfeld 9">
                    <a:extLst>
                      <a:ext uri="{FF2B5EF4-FFF2-40B4-BE49-F238E27FC236}">
                        <a16:creationId xmlns:a16="http://schemas.microsoft.com/office/drawing/2014/main" id="{90641113-8EDF-DF29-5010-29F760C8AC13}"/>
                      </a:ext>
                    </a:extLst>
                  </p:cNvPr>
                  <p:cNvSpPr txBox="1"/>
                  <p:nvPr/>
                </p:nvSpPr>
                <p:spPr>
                  <a:xfrm>
                    <a:off x="3393789" y="2704343"/>
                    <a:ext cx="824400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sub>
                          </m:sSub>
                        </m:oMath>
                      </m:oMathPara>
                    </a14:m>
                    <a:endParaRPr lang="de-DE" sz="1400" dirty="0"/>
                  </a:p>
                </p:txBody>
              </p:sp>
            </mc:Choice>
            <mc:Fallback>
              <p:sp>
                <p:nvSpPr>
                  <p:cNvPr id="10" name="Textfeld 9">
                    <a:extLst>
                      <a:ext uri="{FF2B5EF4-FFF2-40B4-BE49-F238E27FC236}">
                        <a16:creationId xmlns:a16="http://schemas.microsoft.com/office/drawing/2014/main" id="{90641113-8EDF-DF29-5010-29F760C8AC1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93789" y="2704343"/>
                    <a:ext cx="824400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Gerade Verbindung mit Pfeil 15">
                <a:extLst>
                  <a:ext uri="{FF2B5EF4-FFF2-40B4-BE49-F238E27FC236}">
                    <a16:creationId xmlns:a16="http://schemas.microsoft.com/office/drawing/2014/main" id="{9E97BCF1-CFDE-90D3-629A-A7FA498F18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3334" y="2867694"/>
                <a:ext cx="27669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F495EBFF-5EC1-7B02-A0A5-2B1A8350F23C}"/>
                      </a:ext>
                    </a:extLst>
                  </p:cNvPr>
                  <p:cNvSpPr txBox="1"/>
                  <p:nvPr/>
                </p:nvSpPr>
                <p:spPr>
                  <a:xfrm>
                    <a:off x="2205071" y="2710857"/>
                    <a:ext cx="824400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40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de-DE" sz="1400" dirty="0"/>
                  </a:p>
                </p:txBody>
              </p:sp>
            </mc:Choice>
            <mc:Fallback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F495EBFF-5EC1-7B02-A0A5-2B1A8350F2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5071" y="2710857"/>
                    <a:ext cx="824400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8906E175-1C4B-8028-4FF7-D0F2F89D3190}"/>
                  </a:ext>
                </a:extLst>
              </p:cNvPr>
              <p:cNvSpPr/>
              <p:nvPr/>
            </p:nvSpPr>
            <p:spPr>
              <a:xfrm>
                <a:off x="7321370" y="4465964"/>
                <a:ext cx="346841" cy="3310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" name="Gerade Verbindung mit Pfeil 2">
                <a:extLst>
                  <a:ext uri="{FF2B5EF4-FFF2-40B4-BE49-F238E27FC236}">
                    <a16:creationId xmlns:a16="http://schemas.microsoft.com/office/drawing/2014/main" id="{A91519D3-F75A-1B41-B2A5-15E5FDF2CB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84595" y="4648570"/>
                <a:ext cx="934844" cy="10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Gerade Verbindung mit Pfeil 3">
                <a:extLst>
                  <a:ext uri="{FF2B5EF4-FFF2-40B4-BE49-F238E27FC236}">
                    <a16:creationId xmlns:a16="http://schemas.microsoft.com/office/drawing/2014/main" id="{6E02CD0D-B774-44C2-C93C-751D6ABF04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33839" y="4648570"/>
                <a:ext cx="841045" cy="10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Gerade Verbindung mit Pfeil 4">
                <a:extLst>
                  <a:ext uri="{FF2B5EF4-FFF2-40B4-BE49-F238E27FC236}">
                    <a16:creationId xmlns:a16="http://schemas.microsoft.com/office/drawing/2014/main" id="{B9E24023-C3C8-D03F-2A2F-8BC99068D9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28479" y="4648570"/>
                <a:ext cx="88023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1E71C58F-DCA2-616F-457A-68DC5F66EA01}"/>
                  </a:ext>
                </a:extLst>
              </p:cNvPr>
              <p:cNvSpPr txBox="1"/>
              <p:nvPr/>
            </p:nvSpPr>
            <p:spPr>
              <a:xfrm>
                <a:off x="8151276" y="4205832"/>
                <a:ext cx="66457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𝜙</a:t>
                </a:r>
                <a:r>
                  <a:rPr lang="de-DE" baseline="-25000" dirty="0"/>
                  <a:t>22</a:t>
                </a:r>
              </a:p>
            </p:txBody>
          </p:sp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FA38A37E-F67B-417D-7786-121CC40E7F0E}"/>
                  </a:ext>
                </a:extLst>
              </p:cNvPr>
              <p:cNvSpPr txBox="1"/>
              <p:nvPr/>
            </p:nvSpPr>
            <p:spPr>
              <a:xfrm>
                <a:off x="6328611" y="4207559"/>
                <a:ext cx="664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𝜙</a:t>
                </a:r>
                <a:r>
                  <a:rPr lang="de-DE" baseline="-25000" dirty="0"/>
                  <a:t>22</a:t>
                </a:r>
              </a:p>
            </p:txBody>
          </p: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D4D98BA-4E4A-805A-64AF-D19290078155}"/>
                  </a:ext>
                </a:extLst>
              </p:cNvPr>
              <p:cNvSpPr txBox="1"/>
              <p:nvPr/>
            </p:nvSpPr>
            <p:spPr>
              <a:xfrm>
                <a:off x="4518644" y="4209286"/>
                <a:ext cx="664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𝜙</a:t>
                </a:r>
                <a:r>
                  <a:rPr lang="de-DE" baseline="-25000" dirty="0"/>
                  <a:t>22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F06FC18B-8E3F-542B-08D9-A5BB337F73E9}"/>
                      </a:ext>
                    </a:extLst>
                  </p:cNvPr>
                  <p:cNvSpPr txBox="1"/>
                  <p:nvPr/>
                </p:nvSpPr>
                <p:spPr>
                  <a:xfrm>
                    <a:off x="8871935" y="4477613"/>
                    <a:ext cx="824400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de-DE" sz="1400" dirty="0"/>
                  </a:p>
                </p:txBody>
              </p:sp>
            </mc:Choice>
            <mc:Fallback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F06FC18B-8E3F-542B-08D9-A5BB337F73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71935" y="4477613"/>
                    <a:ext cx="824400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" name="Textfeld 20">
                    <a:extLst>
                      <a:ext uri="{FF2B5EF4-FFF2-40B4-BE49-F238E27FC236}">
                        <a16:creationId xmlns:a16="http://schemas.microsoft.com/office/drawing/2014/main" id="{4D474C71-BEE3-5CBF-3260-7D4B448B3542}"/>
                      </a:ext>
                    </a:extLst>
                  </p:cNvPr>
                  <p:cNvSpPr txBox="1"/>
                  <p:nvPr/>
                </p:nvSpPr>
                <p:spPr>
                  <a:xfrm>
                    <a:off x="7029228" y="4489263"/>
                    <a:ext cx="824400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de-DE" sz="1400" dirty="0"/>
                  </a:p>
                </p:txBody>
              </p:sp>
            </mc:Choice>
            <mc:Fallback>
              <p:sp>
                <p:nvSpPr>
                  <p:cNvPr id="21" name="Textfeld 20">
                    <a:extLst>
                      <a:ext uri="{FF2B5EF4-FFF2-40B4-BE49-F238E27FC236}">
                        <a16:creationId xmlns:a16="http://schemas.microsoft.com/office/drawing/2014/main" id="{4D474C71-BEE3-5CBF-3260-7D4B448B35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29228" y="4489263"/>
                    <a:ext cx="824400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" name="Textfeld 21">
                    <a:extLst>
                      <a:ext uri="{FF2B5EF4-FFF2-40B4-BE49-F238E27FC236}">
                        <a16:creationId xmlns:a16="http://schemas.microsoft.com/office/drawing/2014/main" id="{A673281D-133C-C2DE-1FF7-F6A2FD736160}"/>
                      </a:ext>
                    </a:extLst>
                  </p:cNvPr>
                  <p:cNvSpPr txBox="1"/>
                  <p:nvPr/>
                </p:nvSpPr>
                <p:spPr>
                  <a:xfrm>
                    <a:off x="5246222" y="4477612"/>
                    <a:ext cx="824400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de-DE" sz="1400" dirty="0"/>
                  </a:p>
                </p:txBody>
              </p:sp>
            </mc:Choice>
            <mc:Fallback>
              <p:sp>
                <p:nvSpPr>
                  <p:cNvPr id="22" name="Textfeld 21">
                    <a:extLst>
                      <a:ext uri="{FF2B5EF4-FFF2-40B4-BE49-F238E27FC236}">
                        <a16:creationId xmlns:a16="http://schemas.microsoft.com/office/drawing/2014/main" id="{A673281D-133C-C2DE-1FF7-F6A2FD7361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46222" y="4477612"/>
                    <a:ext cx="824400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Textfeld 24">
                    <a:extLst>
                      <a:ext uri="{FF2B5EF4-FFF2-40B4-BE49-F238E27FC236}">
                        <a16:creationId xmlns:a16="http://schemas.microsoft.com/office/drawing/2014/main" id="{626E4D04-D919-5D99-C5C8-D9CA0884CFC7}"/>
                      </a:ext>
                    </a:extLst>
                  </p:cNvPr>
                  <p:cNvSpPr txBox="1"/>
                  <p:nvPr/>
                </p:nvSpPr>
                <p:spPr>
                  <a:xfrm>
                    <a:off x="3393789" y="4489263"/>
                    <a:ext cx="824400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sub>
                          </m:sSub>
                        </m:oMath>
                      </m:oMathPara>
                    </a14:m>
                    <a:endParaRPr lang="de-DE" sz="1400" dirty="0"/>
                  </a:p>
                </p:txBody>
              </p:sp>
            </mc:Choice>
            <mc:Fallback>
              <p:sp>
                <p:nvSpPr>
                  <p:cNvPr id="25" name="Textfeld 24">
                    <a:extLst>
                      <a:ext uri="{FF2B5EF4-FFF2-40B4-BE49-F238E27FC236}">
                        <a16:creationId xmlns:a16="http://schemas.microsoft.com/office/drawing/2014/main" id="{626E4D04-D919-5D99-C5C8-D9CA0884CF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93789" y="4489263"/>
                    <a:ext cx="824400" cy="30777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" name="Gerade Verbindung mit Pfeil 25">
                <a:extLst>
                  <a:ext uri="{FF2B5EF4-FFF2-40B4-BE49-F238E27FC236}">
                    <a16:creationId xmlns:a16="http://schemas.microsoft.com/office/drawing/2014/main" id="{18D72AF5-CB4C-39F9-66F1-842B4D2F10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3334" y="4652614"/>
                <a:ext cx="27669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7" name="Textfeld 26">
                    <a:extLst>
                      <a:ext uri="{FF2B5EF4-FFF2-40B4-BE49-F238E27FC236}">
                        <a16:creationId xmlns:a16="http://schemas.microsoft.com/office/drawing/2014/main" id="{7DD06A92-4438-D3FB-051E-A7115E593043}"/>
                      </a:ext>
                    </a:extLst>
                  </p:cNvPr>
                  <p:cNvSpPr txBox="1"/>
                  <p:nvPr/>
                </p:nvSpPr>
                <p:spPr>
                  <a:xfrm>
                    <a:off x="2205071" y="4495777"/>
                    <a:ext cx="824400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40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de-DE" sz="1400" dirty="0"/>
                  </a:p>
                </p:txBody>
              </p:sp>
            </mc:Choice>
            <mc:Fallback>
              <p:sp>
                <p:nvSpPr>
                  <p:cNvPr id="27" name="Textfeld 26">
                    <a:extLst>
                      <a:ext uri="{FF2B5EF4-FFF2-40B4-BE49-F238E27FC236}">
                        <a16:creationId xmlns:a16="http://schemas.microsoft.com/office/drawing/2014/main" id="{7DD06A92-4438-D3FB-051E-A7115E5930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5071" y="4495777"/>
                    <a:ext cx="824400" cy="3077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022746A6-8262-4125-5886-3996372F607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570485" y="3880562"/>
                    <a:ext cx="468000" cy="468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sub>
                          </m:sSub>
                        </m:oMath>
                      </m:oMathPara>
                    </a14:m>
                    <a:endParaRPr lang="de-DE" sz="1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022746A6-8262-4125-5886-3996372F607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70485" y="3880562"/>
                    <a:ext cx="468000" cy="468000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55C561A6-9144-E0B4-B50F-C1C048276AA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432425" y="3880562"/>
                    <a:ext cx="468000" cy="468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de-DE" sz="1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55C561A6-9144-E0B4-B50F-C1C048276AA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32425" y="3880562"/>
                    <a:ext cx="468000" cy="468000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F16E2B97-37F4-F2B1-4CD6-9ECA1F3C0B0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15741" y="3880562"/>
                    <a:ext cx="468000" cy="468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de-DE" sz="1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F16E2B97-37F4-F2B1-4CD6-9ECA1F3C0B0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15741" y="3880562"/>
                    <a:ext cx="468000" cy="468000"/>
                  </a:xfrm>
                  <a:prstGeom prst="ellipse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AF4435CE-0B45-658C-59D6-046245785CE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048631" y="3880562"/>
                    <a:ext cx="468000" cy="468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de-DE" sz="1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AF4435CE-0B45-658C-59D6-046245785CE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48631" y="3880562"/>
                    <a:ext cx="468000" cy="468000"/>
                  </a:xfrm>
                  <a:prstGeom prst="ellipse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049D3F8D-7D91-1E04-7E22-8CEBE4A11D0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570485" y="3152821"/>
                    <a:ext cx="468000" cy="468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sub>
                          </m:sSub>
                        </m:oMath>
                      </m:oMathPara>
                    </a14:m>
                    <a:endParaRPr lang="de-DE" sz="1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049D3F8D-7D91-1E04-7E22-8CEBE4A11D0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70485" y="3152821"/>
                    <a:ext cx="468000" cy="468000"/>
                  </a:xfrm>
                  <a:prstGeom prst="ellipse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B3E02992-A322-BAB3-5977-0A45802974A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432425" y="3152821"/>
                    <a:ext cx="468000" cy="468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de-DE" sz="1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B3E02992-A322-BAB3-5977-0A45802974A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32425" y="3152821"/>
                    <a:ext cx="468000" cy="468000"/>
                  </a:xfrm>
                  <a:prstGeom prst="ellipse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B4F068AD-9785-00B0-4326-5458F46DDFE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07032" y="3152821"/>
                    <a:ext cx="468000" cy="468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de-DE" sz="1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B4F068AD-9785-00B0-4326-5458F46DDFE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07032" y="3152821"/>
                    <a:ext cx="468000" cy="468000"/>
                  </a:xfrm>
                  <a:prstGeom prst="ellipse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5B372FA9-C21E-3C80-79C6-C018B48942D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048631" y="3152821"/>
                    <a:ext cx="468000" cy="468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de-DE" sz="1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5B372FA9-C21E-3C80-79C6-C018B48942D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48631" y="3152821"/>
                    <a:ext cx="468000" cy="468000"/>
                  </a:xfrm>
                  <a:prstGeom prst="ellipse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3" name="Gerade Verbindung mit Pfeil 52">
                <a:extLst>
                  <a:ext uri="{FF2B5EF4-FFF2-40B4-BE49-F238E27FC236}">
                    <a16:creationId xmlns:a16="http://schemas.microsoft.com/office/drawing/2014/main" id="{A9308605-6EDC-CB8F-2D9E-4933B6731EF5}"/>
                  </a:ext>
                </a:extLst>
              </p:cNvPr>
              <p:cNvCxnSpPr>
                <a:cxnSpLocks/>
                <a:stCxn id="42" idx="0"/>
                <a:endCxn id="10" idx="2"/>
              </p:cNvCxnSpPr>
              <p:nvPr/>
            </p:nvCxnSpPr>
            <p:spPr>
              <a:xfrm flipV="1">
                <a:off x="3804485" y="3012120"/>
                <a:ext cx="1504" cy="14070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 Verbindung mit Pfeil 62">
                <a:extLst>
                  <a:ext uri="{FF2B5EF4-FFF2-40B4-BE49-F238E27FC236}">
                    <a16:creationId xmlns:a16="http://schemas.microsoft.com/office/drawing/2014/main" id="{7E66D94C-5D30-14F2-8862-2A85CBDAD848}"/>
                  </a:ext>
                </a:extLst>
              </p:cNvPr>
              <p:cNvCxnSpPr>
                <a:cxnSpLocks/>
                <a:stCxn id="43" idx="0"/>
                <a:endCxn id="9" idx="2"/>
              </p:cNvCxnSpPr>
              <p:nvPr/>
            </p:nvCxnSpPr>
            <p:spPr>
              <a:xfrm flipH="1" flipV="1">
                <a:off x="5658422" y="3000469"/>
                <a:ext cx="8003" cy="15235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Gerade Verbindung mit Pfeil 64">
                <a:extLst>
                  <a:ext uri="{FF2B5EF4-FFF2-40B4-BE49-F238E27FC236}">
                    <a16:creationId xmlns:a16="http://schemas.microsoft.com/office/drawing/2014/main" id="{7D441ACA-A1A7-EC81-65EA-EEE73A9E9218}"/>
                  </a:ext>
                </a:extLst>
              </p:cNvPr>
              <p:cNvCxnSpPr>
                <a:cxnSpLocks/>
                <a:stCxn id="44" idx="0"/>
                <a:endCxn id="8" idx="2"/>
              </p:cNvCxnSpPr>
              <p:nvPr/>
            </p:nvCxnSpPr>
            <p:spPr>
              <a:xfrm flipV="1">
                <a:off x="7441032" y="3012120"/>
                <a:ext cx="396" cy="14070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Gerade Verbindung mit Pfeil 66">
                <a:extLst>
                  <a:ext uri="{FF2B5EF4-FFF2-40B4-BE49-F238E27FC236}">
                    <a16:creationId xmlns:a16="http://schemas.microsoft.com/office/drawing/2014/main" id="{E8C122C5-5009-0479-B9A9-0AC92CC19E22}"/>
                  </a:ext>
                </a:extLst>
              </p:cNvPr>
              <p:cNvCxnSpPr>
                <a:cxnSpLocks/>
                <a:stCxn id="45" idx="0"/>
                <a:endCxn id="7" idx="2"/>
              </p:cNvCxnSpPr>
              <p:nvPr/>
            </p:nvCxnSpPr>
            <p:spPr>
              <a:xfrm flipV="1">
                <a:off x="9282631" y="3000470"/>
                <a:ext cx="1504" cy="1523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 Verbindung mit Pfeil 68">
                <a:extLst>
                  <a:ext uri="{FF2B5EF4-FFF2-40B4-BE49-F238E27FC236}">
                    <a16:creationId xmlns:a16="http://schemas.microsoft.com/office/drawing/2014/main" id="{2582E387-0A7D-F11F-CD9D-1D5A55784622}"/>
                  </a:ext>
                </a:extLst>
              </p:cNvPr>
              <p:cNvCxnSpPr>
                <a:stCxn id="33" idx="4"/>
                <a:endCxn id="25" idx="0"/>
              </p:cNvCxnSpPr>
              <p:nvPr/>
            </p:nvCxnSpPr>
            <p:spPr>
              <a:xfrm>
                <a:off x="3804485" y="4348562"/>
                <a:ext cx="1504" cy="14070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 Verbindung mit Pfeil 70">
                <a:extLst>
                  <a:ext uri="{FF2B5EF4-FFF2-40B4-BE49-F238E27FC236}">
                    <a16:creationId xmlns:a16="http://schemas.microsoft.com/office/drawing/2014/main" id="{00EE71BC-7CF1-A8E2-2012-AA4A88B36984}"/>
                  </a:ext>
                </a:extLst>
              </p:cNvPr>
              <p:cNvCxnSpPr>
                <a:stCxn id="34" idx="4"/>
                <a:endCxn id="22" idx="0"/>
              </p:cNvCxnSpPr>
              <p:nvPr/>
            </p:nvCxnSpPr>
            <p:spPr>
              <a:xfrm flipH="1">
                <a:off x="5658422" y="4348562"/>
                <a:ext cx="8003" cy="1290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Gerade Verbindung mit Pfeil 72">
                <a:extLst>
                  <a:ext uri="{FF2B5EF4-FFF2-40B4-BE49-F238E27FC236}">
                    <a16:creationId xmlns:a16="http://schemas.microsoft.com/office/drawing/2014/main" id="{3F2CCC64-DC43-1C10-61B2-E205D98564D7}"/>
                  </a:ext>
                </a:extLst>
              </p:cNvPr>
              <p:cNvCxnSpPr>
                <a:stCxn id="35" idx="4"/>
                <a:endCxn id="21" idx="0"/>
              </p:cNvCxnSpPr>
              <p:nvPr/>
            </p:nvCxnSpPr>
            <p:spPr>
              <a:xfrm flipH="1">
                <a:off x="7441428" y="4348562"/>
                <a:ext cx="8313" cy="14070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Gerade Verbindung mit Pfeil 74">
                <a:extLst>
                  <a:ext uri="{FF2B5EF4-FFF2-40B4-BE49-F238E27FC236}">
                    <a16:creationId xmlns:a16="http://schemas.microsoft.com/office/drawing/2014/main" id="{02992290-01DB-1BC9-33A7-DE8A8BF6434C}"/>
                  </a:ext>
                </a:extLst>
              </p:cNvPr>
              <p:cNvCxnSpPr>
                <a:stCxn id="37" idx="4"/>
                <a:endCxn id="18" idx="0"/>
              </p:cNvCxnSpPr>
              <p:nvPr/>
            </p:nvCxnSpPr>
            <p:spPr>
              <a:xfrm>
                <a:off x="9282631" y="4348562"/>
                <a:ext cx="1504" cy="1290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Gekrümmte Verbindung 76">
                <a:extLst>
                  <a:ext uri="{FF2B5EF4-FFF2-40B4-BE49-F238E27FC236}">
                    <a16:creationId xmlns:a16="http://schemas.microsoft.com/office/drawing/2014/main" id="{9C54E90F-BFD0-9BBF-6DBC-A13439ED19E7}"/>
                  </a:ext>
                </a:extLst>
              </p:cNvPr>
              <p:cNvCxnSpPr>
                <a:stCxn id="42" idx="6"/>
                <a:endCxn id="33" idx="6"/>
              </p:cNvCxnSpPr>
              <p:nvPr/>
            </p:nvCxnSpPr>
            <p:spPr>
              <a:xfrm>
                <a:off x="4038485" y="3386821"/>
                <a:ext cx="12700" cy="727741"/>
              </a:xfrm>
              <a:prstGeom prst="curvedConnector3">
                <a:avLst>
                  <a:gd name="adj1" fmla="val 1800000"/>
                </a:avLst>
              </a:prstGeom>
              <a:ln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Gekrümmte Verbindung 78">
                <a:extLst>
                  <a:ext uri="{FF2B5EF4-FFF2-40B4-BE49-F238E27FC236}">
                    <a16:creationId xmlns:a16="http://schemas.microsoft.com/office/drawing/2014/main" id="{F35A274E-ADF6-142B-2D3A-AE553BBB8D1F}"/>
                  </a:ext>
                </a:extLst>
              </p:cNvPr>
              <p:cNvCxnSpPr>
                <a:stCxn id="43" idx="6"/>
                <a:endCxn id="34" idx="6"/>
              </p:cNvCxnSpPr>
              <p:nvPr/>
            </p:nvCxnSpPr>
            <p:spPr>
              <a:xfrm>
                <a:off x="5900425" y="3386821"/>
                <a:ext cx="12700" cy="727741"/>
              </a:xfrm>
              <a:prstGeom prst="curvedConnector3">
                <a:avLst>
                  <a:gd name="adj1" fmla="val 1800000"/>
                </a:avLst>
              </a:prstGeom>
              <a:ln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krümmte Verbindung 80">
                <a:extLst>
                  <a:ext uri="{FF2B5EF4-FFF2-40B4-BE49-F238E27FC236}">
                    <a16:creationId xmlns:a16="http://schemas.microsoft.com/office/drawing/2014/main" id="{F0430EF0-85B0-A270-15AE-74A0CEA640E8}"/>
                  </a:ext>
                </a:extLst>
              </p:cNvPr>
              <p:cNvCxnSpPr>
                <a:stCxn id="44" idx="6"/>
                <a:endCxn id="35" idx="6"/>
              </p:cNvCxnSpPr>
              <p:nvPr/>
            </p:nvCxnSpPr>
            <p:spPr>
              <a:xfrm>
                <a:off x="7675032" y="3386821"/>
                <a:ext cx="8709" cy="727741"/>
              </a:xfrm>
              <a:prstGeom prst="curvedConnector3">
                <a:avLst>
                  <a:gd name="adj1" fmla="val 2724871"/>
                </a:avLst>
              </a:prstGeom>
              <a:ln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Gekrümmte Verbindung 82">
                <a:extLst>
                  <a:ext uri="{FF2B5EF4-FFF2-40B4-BE49-F238E27FC236}">
                    <a16:creationId xmlns:a16="http://schemas.microsoft.com/office/drawing/2014/main" id="{60970F27-426D-A71E-B26B-D4BBAF01408B}"/>
                  </a:ext>
                </a:extLst>
              </p:cNvPr>
              <p:cNvCxnSpPr>
                <a:stCxn id="45" idx="6"/>
                <a:endCxn id="37" idx="6"/>
              </p:cNvCxnSpPr>
              <p:nvPr/>
            </p:nvCxnSpPr>
            <p:spPr>
              <a:xfrm>
                <a:off x="9516631" y="3386821"/>
                <a:ext cx="12700" cy="727741"/>
              </a:xfrm>
              <a:prstGeom prst="curvedConnector3">
                <a:avLst>
                  <a:gd name="adj1" fmla="val 1800000"/>
                </a:avLst>
              </a:prstGeom>
              <a:ln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Gerade Verbindung mit Pfeil 10">
                <a:extLst>
                  <a:ext uri="{FF2B5EF4-FFF2-40B4-BE49-F238E27FC236}">
                    <a16:creationId xmlns:a16="http://schemas.microsoft.com/office/drawing/2014/main" id="{0A195184-6AE0-7917-34D7-BD65DF51F46D}"/>
                  </a:ext>
                </a:extLst>
              </p:cNvPr>
              <p:cNvCxnSpPr/>
              <p:nvPr/>
            </p:nvCxnSpPr>
            <p:spPr>
              <a:xfrm flipV="1">
                <a:off x="3805989" y="3000469"/>
                <a:ext cx="1852433" cy="14887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Gerade Verbindung mit Pfeil 11">
                <a:extLst>
                  <a:ext uri="{FF2B5EF4-FFF2-40B4-BE49-F238E27FC236}">
                    <a16:creationId xmlns:a16="http://schemas.microsoft.com/office/drawing/2014/main" id="{BEF08674-7059-FE38-598F-29B1A41B9CB1}"/>
                  </a:ext>
                </a:extLst>
              </p:cNvPr>
              <p:cNvCxnSpPr/>
              <p:nvPr/>
            </p:nvCxnSpPr>
            <p:spPr>
              <a:xfrm>
                <a:off x="3805989" y="3012120"/>
                <a:ext cx="1852433" cy="14654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 Verbindung mit Pfeil 12">
                <a:extLst>
                  <a:ext uri="{FF2B5EF4-FFF2-40B4-BE49-F238E27FC236}">
                    <a16:creationId xmlns:a16="http://schemas.microsoft.com/office/drawing/2014/main" id="{79334556-471F-51D6-2076-7881EFF35181}"/>
                  </a:ext>
                </a:extLst>
              </p:cNvPr>
              <p:cNvCxnSpPr/>
              <p:nvPr/>
            </p:nvCxnSpPr>
            <p:spPr>
              <a:xfrm flipV="1">
                <a:off x="5658422" y="3012120"/>
                <a:ext cx="1783006" cy="14654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 Verbindung mit Pfeil 13">
                <a:extLst>
                  <a:ext uri="{FF2B5EF4-FFF2-40B4-BE49-F238E27FC236}">
                    <a16:creationId xmlns:a16="http://schemas.microsoft.com/office/drawing/2014/main" id="{41D1F80A-3F46-EEE6-31E0-DF6DD806E05C}"/>
                  </a:ext>
                </a:extLst>
              </p:cNvPr>
              <p:cNvCxnSpPr/>
              <p:nvPr/>
            </p:nvCxnSpPr>
            <p:spPr>
              <a:xfrm>
                <a:off x="5658422" y="3000469"/>
                <a:ext cx="1783006" cy="14887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 Verbindung mit Pfeil 23">
                <a:extLst>
                  <a:ext uri="{FF2B5EF4-FFF2-40B4-BE49-F238E27FC236}">
                    <a16:creationId xmlns:a16="http://schemas.microsoft.com/office/drawing/2014/main" id="{250ADC75-5A89-B9FA-D4C6-25442C2122D8}"/>
                  </a:ext>
                </a:extLst>
              </p:cNvPr>
              <p:cNvCxnSpPr/>
              <p:nvPr/>
            </p:nvCxnSpPr>
            <p:spPr>
              <a:xfrm flipV="1">
                <a:off x="7441428" y="3000470"/>
                <a:ext cx="1842707" cy="148879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mit Pfeil 27">
                <a:extLst>
                  <a:ext uri="{FF2B5EF4-FFF2-40B4-BE49-F238E27FC236}">
                    <a16:creationId xmlns:a16="http://schemas.microsoft.com/office/drawing/2014/main" id="{648529F1-EA6D-6F0F-7500-D7D451E938D3}"/>
                  </a:ext>
                </a:extLst>
              </p:cNvPr>
              <p:cNvCxnSpPr/>
              <p:nvPr/>
            </p:nvCxnSpPr>
            <p:spPr>
              <a:xfrm>
                <a:off x="7441428" y="3012120"/>
                <a:ext cx="1842707" cy="146549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EBF2D7E9-E961-3AAA-A100-209CB756503D}"/>
                  </a:ext>
                </a:extLst>
              </p:cNvPr>
              <p:cNvSpPr txBox="1"/>
              <p:nvPr/>
            </p:nvSpPr>
            <p:spPr>
              <a:xfrm>
                <a:off x="4237225" y="3069092"/>
                <a:ext cx="664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𝜙</a:t>
                </a:r>
                <a:r>
                  <a:rPr lang="de-DE" baseline="-25000" dirty="0"/>
                  <a:t>21</a:t>
                </a:r>
              </a:p>
            </p:txBody>
          </p:sp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8F79A7EA-8F7E-4F8E-DDF1-65C1D9C9DD01}"/>
                  </a:ext>
                </a:extLst>
              </p:cNvPr>
              <p:cNvSpPr txBox="1"/>
              <p:nvPr/>
            </p:nvSpPr>
            <p:spPr>
              <a:xfrm>
                <a:off x="4284852" y="3938920"/>
                <a:ext cx="664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𝜙</a:t>
                </a:r>
                <a:r>
                  <a:rPr lang="de-DE" baseline="-25000" dirty="0"/>
                  <a:t>12</a:t>
                </a:r>
              </a:p>
            </p:txBody>
          </p:sp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854629D2-A167-CF61-343D-56C804C3C15E}"/>
                  </a:ext>
                </a:extLst>
              </p:cNvPr>
              <p:cNvSpPr txBox="1"/>
              <p:nvPr/>
            </p:nvSpPr>
            <p:spPr>
              <a:xfrm>
                <a:off x="6054201" y="3069092"/>
                <a:ext cx="664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𝜙</a:t>
                </a:r>
                <a:r>
                  <a:rPr lang="de-DE" baseline="-25000" dirty="0"/>
                  <a:t>21</a:t>
                </a:r>
              </a:p>
            </p:txBody>
          </p:sp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F53149C9-EC26-6248-78FC-5DFE293C51A9}"/>
                  </a:ext>
                </a:extLst>
              </p:cNvPr>
              <p:cNvSpPr txBox="1"/>
              <p:nvPr/>
            </p:nvSpPr>
            <p:spPr>
              <a:xfrm>
                <a:off x="6101828" y="3938920"/>
                <a:ext cx="664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𝜙</a:t>
                </a:r>
                <a:r>
                  <a:rPr lang="de-DE" baseline="-25000" dirty="0"/>
                  <a:t>12</a:t>
                </a:r>
              </a:p>
            </p:txBody>
          </p:sp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15EBFFAF-0450-A5ED-B188-BE75BCDC7C08}"/>
                  </a:ext>
                </a:extLst>
              </p:cNvPr>
              <p:cNvSpPr txBox="1"/>
              <p:nvPr/>
            </p:nvSpPr>
            <p:spPr>
              <a:xfrm>
                <a:off x="7869004" y="3071527"/>
                <a:ext cx="664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𝜙</a:t>
                </a:r>
                <a:r>
                  <a:rPr lang="de-DE" baseline="-25000" dirty="0"/>
                  <a:t>21</a:t>
                </a:r>
              </a:p>
            </p:txBody>
          </p: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50BC3D09-E283-D0BE-4FBB-5CF756FEF25F}"/>
                  </a:ext>
                </a:extLst>
              </p:cNvPr>
              <p:cNvSpPr txBox="1"/>
              <p:nvPr/>
            </p:nvSpPr>
            <p:spPr>
              <a:xfrm>
                <a:off x="7916631" y="3941355"/>
                <a:ext cx="664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𝜙</a:t>
                </a:r>
                <a:r>
                  <a:rPr lang="de-DE" baseline="-25000" dirty="0"/>
                  <a:t>12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830328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121B5-D135-8C95-FA2B-7939D4BF5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3431DECD-CE62-7940-12B8-2F093A3A43E1}"/>
              </a:ext>
            </a:extLst>
          </p:cNvPr>
          <p:cNvGrpSpPr/>
          <p:nvPr/>
        </p:nvGrpSpPr>
        <p:grpSpPr>
          <a:xfrm>
            <a:off x="2205071" y="2420912"/>
            <a:ext cx="7491264" cy="2382642"/>
            <a:chOff x="2205071" y="2420912"/>
            <a:chExt cx="7491264" cy="2382642"/>
          </a:xfrm>
        </p:grpSpPr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56E8404E-5C20-6367-1661-089E0858B6AD}"/>
                </a:ext>
              </a:extLst>
            </p:cNvPr>
            <p:cNvSpPr txBox="1"/>
            <p:nvPr/>
          </p:nvSpPr>
          <p:spPr>
            <a:xfrm>
              <a:off x="8151276" y="2420912"/>
              <a:ext cx="66457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𝜙</a:t>
              </a:r>
              <a:r>
                <a:rPr lang="de-DE" baseline="-25000" dirty="0"/>
                <a:t>11</a:t>
              </a:r>
            </a:p>
          </p:txBody>
        </p:sp>
        <p:sp>
          <p:nvSpPr>
            <p:cNvPr id="60" name="Textfeld 59">
              <a:extLst>
                <a:ext uri="{FF2B5EF4-FFF2-40B4-BE49-F238E27FC236}">
                  <a16:creationId xmlns:a16="http://schemas.microsoft.com/office/drawing/2014/main" id="{DCE445A2-0FCD-D113-16C1-7710BBEDCC8F}"/>
                </a:ext>
              </a:extLst>
            </p:cNvPr>
            <p:cNvSpPr txBox="1"/>
            <p:nvPr/>
          </p:nvSpPr>
          <p:spPr>
            <a:xfrm>
              <a:off x="6328611" y="2422639"/>
              <a:ext cx="664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𝜙</a:t>
              </a:r>
              <a:r>
                <a:rPr lang="de-DE" baseline="-25000" dirty="0"/>
                <a:t>11</a:t>
              </a:r>
            </a:p>
          </p:txBody>
        </p: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39ABCD2E-EA15-326C-356A-D567C93971BA}"/>
                </a:ext>
              </a:extLst>
            </p:cNvPr>
            <p:cNvSpPr txBox="1"/>
            <p:nvPr/>
          </p:nvSpPr>
          <p:spPr>
            <a:xfrm>
              <a:off x="4518644" y="2424366"/>
              <a:ext cx="664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𝜙</a:t>
              </a:r>
              <a:r>
                <a:rPr lang="de-DE" baseline="-25000" dirty="0"/>
                <a:t>11</a:t>
              </a:r>
            </a:p>
          </p:txBody>
        </p: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E9105720-A066-36EB-987D-39FFCA408707}"/>
                </a:ext>
              </a:extLst>
            </p:cNvPr>
            <p:cNvGrpSpPr/>
            <p:nvPr/>
          </p:nvGrpSpPr>
          <p:grpSpPr>
            <a:xfrm>
              <a:off x="2205071" y="2681044"/>
              <a:ext cx="7491264" cy="2122510"/>
              <a:chOff x="2205071" y="2681044"/>
              <a:chExt cx="7491264" cy="2122510"/>
            </a:xfrm>
          </p:grpSpPr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B04B0C99-97A1-B5AF-82A2-395528009BBD}"/>
                  </a:ext>
                </a:extLst>
              </p:cNvPr>
              <p:cNvSpPr/>
              <p:nvPr/>
            </p:nvSpPr>
            <p:spPr>
              <a:xfrm>
                <a:off x="7321370" y="2681044"/>
                <a:ext cx="346841" cy="3310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54" name="Gerade Verbindung mit Pfeil 53">
                <a:extLst>
                  <a:ext uri="{FF2B5EF4-FFF2-40B4-BE49-F238E27FC236}">
                    <a16:creationId xmlns:a16="http://schemas.microsoft.com/office/drawing/2014/main" id="{AECD7817-3D40-C521-9723-3C955383B7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84595" y="2863650"/>
                <a:ext cx="934844" cy="109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Gerade Verbindung mit Pfeil 55">
                <a:extLst>
                  <a:ext uri="{FF2B5EF4-FFF2-40B4-BE49-F238E27FC236}">
                    <a16:creationId xmlns:a16="http://schemas.microsoft.com/office/drawing/2014/main" id="{86922292-3AFB-320D-B5F2-CC7927D6A1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33839" y="2863650"/>
                <a:ext cx="841045" cy="109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Gerade Verbindung mit Pfeil 57">
                <a:extLst>
                  <a:ext uri="{FF2B5EF4-FFF2-40B4-BE49-F238E27FC236}">
                    <a16:creationId xmlns:a16="http://schemas.microsoft.com/office/drawing/2014/main" id="{85D2B748-3A64-996D-155C-A8B73083D9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28479" y="2863650"/>
                <a:ext cx="880239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" name="Textfeld 6">
                    <a:extLst>
                      <a:ext uri="{FF2B5EF4-FFF2-40B4-BE49-F238E27FC236}">
                        <a16:creationId xmlns:a16="http://schemas.microsoft.com/office/drawing/2014/main" id="{A027114E-1A2B-AFB9-424E-352C67D9A866}"/>
                      </a:ext>
                    </a:extLst>
                  </p:cNvPr>
                  <p:cNvSpPr txBox="1"/>
                  <p:nvPr/>
                </p:nvSpPr>
                <p:spPr>
                  <a:xfrm>
                    <a:off x="8871935" y="2692693"/>
                    <a:ext cx="824400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de-DE" sz="1400" dirty="0"/>
                  </a:p>
                </p:txBody>
              </p:sp>
            </mc:Choice>
            <mc:Fallback>
              <p:sp>
                <p:nvSpPr>
                  <p:cNvPr id="7" name="Textfeld 6">
                    <a:extLst>
                      <a:ext uri="{FF2B5EF4-FFF2-40B4-BE49-F238E27FC236}">
                        <a16:creationId xmlns:a16="http://schemas.microsoft.com/office/drawing/2014/main" id="{A027114E-1A2B-AFB9-424E-352C67D9A86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71935" y="2692693"/>
                    <a:ext cx="824400" cy="30777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" name="Textfeld 7">
                    <a:extLst>
                      <a:ext uri="{FF2B5EF4-FFF2-40B4-BE49-F238E27FC236}">
                        <a16:creationId xmlns:a16="http://schemas.microsoft.com/office/drawing/2014/main" id="{E347DC5B-A4FD-EA97-15BF-8692A78B3C40}"/>
                      </a:ext>
                    </a:extLst>
                  </p:cNvPr>
                  <p:cNvSpPr txBox="1"/>
                  <p:nvPr/>
                </p:nvSpPr>
                <p:spPr>
                  <a:xfrm>
                    <a:off x="7029228" y="2704343"/>
                    <a:ext cx="824400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de-DE" sz="1400" dirty="0"/>
                  </a:p>
                </p:txBody>
              </p:sp>
            </mc:Choice>
            <mc:Fallback>
              <p:sp>
                <p:nvSpPr>
                  <p:cNvPr id="8" name="Textfeld 7">
                    <a:extLst>
                      <a:ext uri="{FF2B5EF4-FFF2-40B4-BE49-F238E27FC236}">
                        <a16:creationId xmlns:a16="http://schemas.microsoft.com/office/drawing/2014/main" id="{E347DC5B-A4FD-EA97-15BF-8692A78B3C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29228" y="2704343"/>
                    <a:ext cx="824400" cy="3077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feld 8">
                    <a:extLst>
                      <a:ext uri="{FF2B5EF4-FFF2-40B4-BE49-F238E27FC236}">
                        <a16:creationId xmlns:a16="http://schemas.microsoft.com/office/drawing/2014/main" id="{40EF331C-EF5A-00AF-D029-8EF70431E1D1}"/>
                      </a:ext>
                    </a:extLst>
                  </p:cNvPr>
                  <p:cNvSpPr txBox="1"/>
                  <p:nvPr/>
                </p:nvSpPr>
                <p:spPr>
                  <a:xfrm>
                    <a:off x="5246222" y="2692692"/>
                    <a:ext cx="824400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de-DE" sz="1400" dirty="0"/>
                  </a:p>
                </p:txBody>
              </p:sp>
            </mc:Choice>
            <mc:Fallback>
              <p:sp>
                <p:nvSpPr>
                  <p:cNvPr id="9" name="Textfeld 8">
                    <a:extLst>
                      <a:ext uri="{FF2B5EF4-FFF2-40B4-BE49-F238E27FC236}">
                        <a16:creationId xmlns:a16="http://schemas.microsoft.com/office/drawing/2014/main" id="{40EF331C-EF5A-00AF-D029-8EF70431E1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46222" y="2692692"/>
                    <a:ext cx="824400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" name="Textfeld 9">
                    <a:extLst>
                      <a:ext uri="{FF2B5EF4-FFF2-40B4-BE49-F238E27FC236}">
                        <a16:creationId xmlns:a16="http://schemas.microsoft.com/office/drawing/2014/main" id="{7162DC18-F510-8FBF-71DB-6A045352DC8E}"/>
                      </a:ext>
                    </a:extLst>
                  </p:cNvPr>
                  <p:cNvSpPr txBox="1"/>
                  <p:nvPr/>
                </p:nvSpPr>
                <p:spPr>
                  <a:xfrm>
                    <a:off x="3393789" y="2704343"/>
                    <a:ext cx="824400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sub>
                          </m:sSub>
                        </m:oMath>
                      </m:oMathPara>
                    </a14:m>
                    <a:endParaRPr lang="de-DE" sz="1400" dirty="0"/>
                  </a:p>
                </p:txBody>
              </p:sp>
            </mc:Choice>
            <mc:Fallback>
              <p:sp>
                <p:nvSpPr>
                  <p:cNvPr id="10" name="Textfeld 9">
                    <a:extLst>
                      <a:ext uri="{FF2B5EF4-FFF2-40B4-BE49-F238E27FC236}">
                        <a16:creationId xmlns:a16="http://schemas.microsoft.com/office/drawing/2014/main" id="{7162DC18-F510-8FBF-71DB-6A045352DC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93789" y="2704343"/>
                    <a:ext cx="824400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Gerade Verbindung mit Pfeil 15">
                <a:extLst>
                  <a:ext uri="{FF2B5EF4-FFF2-40B4-BE49-F238E27FC236}">
                    <a16:creationId xmlns:a16="http://schemas.microsoft.com/office/drawing/2014/main" id="{76D27484-0FB5-9FC4-75D6-B039E556A8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3334" y="2867694"/>
                <a:ext cx="27669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5A7BF5A7-5122-234E-1D7F-DEA982EBD1C1}"/>
                      </a:ext>
                    </a:extLst>
                  </p:cNvPr>
                  <p:cNvSpPr txBox="1"/>
                  <p:nvPr/>
                </p:nvSpPr>
                <p:spPr>
                  <a:xfrm>
                    <a:off x="2205071" y="2710857"/>
                    <a:ext cx="824400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40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de-DE" sz="1400" dirty="0"/>
                  </a:p>
                </p:txBody>
              </p:sp>
            </mc:Choice>
            <mc:Fallback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5A7BF5A7-5122-234E-1D7F-DEA982EBD1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5071" y="2710857"/>
                    <a:ext cx="824400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C3427544-6AF0-DCC5-8B64-7EDB26A7701B}"/>
                  </a:ext>
                </a:extLst>
              </p:cNvPr>
              <p:cNvSpPr/>
              <p:nvPr/>
            </p:nvSpPr>
            <p:spPr>
              <a:xfrm>
                <a:off x="7321370" y="4465964"/>
                <a:ext cx="346841" cy="3310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" name="Gerade Verbindung mit Pfeil 2">
                <a:extLst>
                  <a:ext uri="{FF2B5EF4-FFF2-40B4-BE49-F238E27FC236}">
                    <a16:creationId xmlns:a16="http://schemas.microsoft.com/office/drawing/2014/main" id="{7FD7696A-DE8C-FD8C-0ECE-46904B2143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84595" y="4648570"/>
                <a:ext cx="934844" cy="109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Gerade Verbindung mit Pfeil 3">
                <a:extLst>
                  <a:ext uri="{FF2B5EF4-FFF2-40B4-BE49-F238E27FC236}">
                    <a16:creationId xmlns:a16="http://schemas.microsoft.com/office/drawing/2014/main" id="{FF76BD14-0E7B-C9EB-ED56-1A23530B17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33839" y="4648570"/>
                <a:ext cx="841045" cy="109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Gerade Verbindung mit Pfeil 4">
                <a:extLst>
                  <a:ext uri="{FF2B5EF4-FFF2-40B4-BE49-F238E27FC236}">
                    <a16:creationId xmlns:a16="http://schemas.microsoft.com/office/drawing/2014/main" id="{413E1BBA-58E6-017C-760A-5D9E1A47E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28479" y="4648570"/>
                <a:ext cx="880239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24C3E685-8EBD-BE53-BE2A-9C05C2EE842A}"/>
                  </a:ext>
                </a:extLst>
              </p:cNvPr>
              <p:cNvSpPr txBox="1"/>
              <p:nvPr/>
            </p:nvSpPr>
            <p:spPr>
              <a:xfrm>
                <a:off x="8151276" y="4205832"/>
                <a:ext cx="66457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𝜙</a:t>
                </a:r>
                <a:r>
                  <a:rPr lang="de-DE" baseline="-25000" dirty="0"/>
                  <a:t>22</a:t>
                </a:r>
              </a:p>
            </p:txBody>
          </p:sp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28C8F803-D1B6-DBB3-F033-CC99E3183578}"/>
                  </a:ext>
                </a:extLst>
              </p:cNvPr>
              <p:cNvSpPr txBox="1"/>
              <p:nvPr/>
            </p:nvSpPr>
            <p:spPr>
              <a:xfrm>
                <a:off x="6328611" y="4207559"/>
                <a:ext cx="664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𝜙</a:t>
                </a:r>
                <a:r>
                  <a:rPr lang="de-DE" baseline="-25000" dirty="0"/>
                  <a:t>22</a:t>
                </a:r>
              </a:p>
            </p:txBody>
          </p: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479FB9CA-BBE5-C7DC-3451-5617ABA91A2C}"/>
                  </a:ext>
                </a:extLst>
              </p:cNvPr>
              <p:cNvSpPr txBox="1"/>
              <p:nvPr/>
            </p:nvSpPr>
            <p:spPr>
              <a:xfrm>
                <a:off x="4518644" y="4209286"/>
                <a:ext cx="664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𝜙</a:t>
                </a:r>
                <a:r>
                  <a:rPr lang="de-DE" baseline="-25000" dirty="0"/>
                  <a:t>22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C290B542-F517-C780-6975-0C4FB5E70E1F}"/>
                      </a:ext>
                    </a:extLst>
                  </p:cNvPr>
                  <p:cNvSpPr txBox="1"/>
                  <p:nvPr/>
                </p:nvSpPr>
                <p:spPr>
                  <a:xfrm>
                    <a:off x="8871935" y="4477613"/>
                    <a:ext cx="824400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de-DE" sz="1400" dirty="0"/>
                  </a:p>
                </p:txBody>
              </p:sp>
            </mc:Choice>
            <mc:Fallback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C290B542-F517-C780-6975-0C4FB5E70E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71935" y="4477613"/>
                    <a:ext cx="824400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" name="Textfeld 20">
                    <a:extLst>
                      <a:ext uri="{FF2B5EF4-FFF2-40B4-BE49-F238E27FC236}">
                        <a16:creationId xmlns:a16="http://schemas.microsoft.com/office/drawing/2014/main" id="{1DF55E7A-D789-3938-73CE-5F3B72F66FFA}"/>
                      </a:ext>
                    </a:extLst>
                  </p:cNvPr>
                  <p:cNvSpPr txBox="1"/>
                  <p:nvPr/>
                </p:nvSpPr>
                <p:spPr>
                  <a:xfrm>
                    <a:off x="7029228" y="4489263"/>
                    <a:ext cx="824400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de-DE" sz="1400" dirty="0"/>
                  </a:p>
                </p:txBody>
              </p:sp>
            </mc:Choice>
            <mc:Fallback>
              <p:sp>
                <p:nvSpPr>
                  <p:cNvPr id="21" name="Textfeld 20">
                    <a:extLst>
                      <a:ext uri="{FF2B5EF4-FFF2-40B4-BE49-F238E27FC236}">
                        <a16:creationId xmlns:a16="http://schemas.microsoft.com/office/drawing/2014/main" id="{1DF55E7A-D789-3938-73CE-5F3B72F66F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29228" y="4489263"/>
                    <a:ext cx="824400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" name="Textfeld 21">
                    <a:extLst>
                      <a:ext uri="{FF2B5EF4-FFF2-40B4-BE49-F238E27FC236}">
                        <a16:creationId xmlns:a16="http://schemas.microsoft.com/office/drawing/2014/main" id="{0E713677-CEF3-EE14-1A43-C12330524D38}"/>
                      </a:ext>
                    </a:extLst>
                  </p:cNvPr>
                  <p:cNvSpPr txBox="1"/>
                  <p:nvPr/>
                </p:nvSpPr>
                <p:spPr>
                  <a:xfrm>
                    <a:off x="5246222" y="4477612"/>
                    <a:ext cx="824400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de-DE" sz="1400" dirty="0"/>
                  </a:p>
                </p:txBody>
              </p:sp>
            </mc:Choice>
            <mc:Fallback>
              <p:sp>
                <p:nvSpPr>
                  <p:cNvPr id="22" name="Textfeld 21">
                    <a:extLst>
                      <a:ext uri="{FF2B5EF4-FFF2-40B4-BE49-F238E27FC236}">
                        <a16:creationId xmlns:a16="http://schemas.microsoft.com/office/drawing/2014/main" id="{0E713677-CEF3-EE14-1A43-C12330524D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46222" y="4477612"/>
                    <a:ext cx="824400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Textfeld 24">
                    <a:extLst>
                      <a:ext uri="{FF2B5EF4-FFF2-40B4-BE49-F238E27FC236}">
                        <a16:creationId xmlns:a16="http://schemas.microsoft.com/office/drawing/2014/main" id="{1E873171-FEFF-9CA5-30C8-51611B04C492}"/>
                      </a:ext>
                    </a:extLst>
                  </p:cNvPr>
                  <p:cNvSpPr txBox="1"/>
                  <p:nvPr/>
                </p:nvSpPr>
                <p:spPr>
                  <a:xfrm>
                    <a:off x="3393789" y="4489263"/>
                    <a:ext cx="824400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sub>
                          </m:sSub>
                        </m:oMath>
                      </m:oMathPara>
                    </a14:m>
                    <a:endParaRPr lang="de-DE" sz="1400" dirty="0"/>
                  </a:p>
                </p:txBody>
              </p:sp>
            </mc:Choice>
            <mc:Fallback>
              <p:sp>
                <p:nvSpPr>
                  <p:cNvPr id="25" name="Textfeld 24">
                    <a:extLst>
                      <a:ext uri="{FF2B5EF4-FFF2-40B4-BE49-F238E27FC236}">
                        <a16:creationId xmlns:a16="http://schemas.microsoft.com/office/drawing/2014/main" id="{1E873171-FEFF-9CA5-30C8-51611B04C4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93789" y="4489263"/>
                    <a:ext cx="824400" cy="30777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" name="Gerade Verbindung mit Pfeil 25">
                <a:extLst>
                  <a:ext uri="{FF2B5EF4-FFF2-40B4-BE49-F238E27FC236}">
                    <a16:creationId xmlns:a16="http://schemas.microsoft.com/office/drawing/2014/main" id="{0AF70ECD-43FE-FD70-A74F-428110BFC1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3334" y="4652614"/>
                <a:ext cx="27669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7" name="Textfeld 26">
                    <a:extLst>
                      <a:ext uri="{FF2B5EF4-FFF2-40B4-BE49-F238E27FC236}">
                        <a16:creationId xmlns:a16="http://schemas.microsoft.com/office/drawing/2014/main" id="{FDD6DE91-B755-1E35-8EC0-3BDE1F31FC43}"/>
                      </a:ext>
                    </a:extLst>
                  </p:cNvPr>
                  <p:cNvSpPr txBox="1"/>
                  <p:nvPr/>
                </p:nvSpPr>
                <p:spPr>
                  <a:xfrm>
                    <a:off x="2205071" y="4495777"/>
                    <a:ext cx="824400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40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de-DE" sz="1400" dirty="0"/>
                  </a:p>
                </p:txBody>
              </p:sp>
            </mc:Choice>
            <mc:Fallback>
              <p:sp>
                <p:nvSpPr>
                  <p:cNvPr id="27" name="Textfeld 26">
                    <a:extLst>
                      <a:ext uri="{FF2B5EF4-FFF2-40B4-BE49-F238E27FC236}">
                        <a16:creationId xmlns:a16="http://schemas.microsoft.com/office/drawing/2014/main" id="{FDD6DE91-B755-1E35-8EC0-3BDE1F31FC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5071" y="4495777"/>
                    <a:ext cx="824400" cy="3077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2D5D1F3D-3FB8-43BF-2D3B-0AF25963D39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570485" y="3880562"/>
                    <a:ext cx="468000" cy="468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sub>
                          </m:sSub>
                        </m:oMath>
                      </m:oMathPara>
                    </a14:m>
                    <a:endParaRPr lang="de-DE" sz="1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2D5D1F3D-3FB8-43BF-2D3B-0AF25963D39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70485" y="3880562"/>
                    <a:ext cx="468000" cy="468000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B62606D7-8652-4B5B-692C-AAA7583D864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432425" y="3880562"/>
                    <a:ext cx="468000" cy="468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de-DE" sz="1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B62606D7-8652-4B5B-692C-AAA7583D864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32425" y="3880562"/>
                    <a:ext cx="468000" cy="468000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2B64C866-FF00-7390-3265-7628F37A3E8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15741" y="3880562"/>
                    <a:ext cx="468000" cy="468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de-DE" sz="1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2B64C866-FF00-7390-3265-7628F37A3E8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15741" y="3880562"/>
                    <a:ext cx="468000" cy="468000"/>
                  </a:xfrm>
                  <a:prstGeom prst="ellipse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B16C5112-BA74-500A-FAA9-A038D537216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048631" y="3880562"/>
                    <a:ext cx="468000" cy="468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de-DE" sz="1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B16C5112-BA74-500A-FAA9-A038D537216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48631" y="3880562"/>
                    <a:ext cx="468000" cy="468000"/>
                  </a:xfrm>
                  <a:prstGeom prst="ellipse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494FDCFD-BB2C-F462-4511-C84E2D9C3B8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570485" y="3152821"/>
                    <a:ext cx="468000" cy="468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sub>
                          </m:sSub>
                        </m:oMath>
                      </m:oMathPara>
                    </a14:m>
                    <a:endParaRPr lang="de-DE" sz="1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494FDCFD-BB2C-F462-4511-C84E2D9C3B8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70485" y="3152821"/>
                    <a:ext cx="468000" cy="468000"/>
                  </a:xfrm>
                  <a:prstGeom prst="ellipse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E56A13BA-8DE5-BDD8-1E0D-30799234B94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432425" y="3152821"/>
                    <a:ext cx="468000" cy="468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de-DE" sz="1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E56A13BA-8DE5-BDD8-1E0D-30799234B94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32425" y="3152821"/>
                    <a:ext cx="468000" cy="468000"/>
                  </a:xfrm>
                  <a:prstGeom prst="ellipse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61E03464-9CCB-DAC4-9D08-FF152252934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07032" y="3152821"/>
                    <a:ext cx="468000" cy="468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de-DE" sz="1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61E03464-9CCB-DAC4-9D08-FF152252934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07032" y="3152821"/>
                    <a:ext cx="468000" cy="468000"/>
                  </a:xfrm>
                  <a:prstGeom prst="ellipse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C09CAD46-531E-A843-CBF0-E171F19560A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048631" y="3152821"/>
                    <a:ext cx="468000" cy="468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de-DE" sz="1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C09CAD46-531E-A843-CBF0-E171F19560A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48631" y="3152821"/>
                    <a:ext cx="468000" cy="468000"/>
                  </a:xfrm>
                  <a:prstGeom prst="ellipse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3" name="Gerade Verbindung mit Pfeil 52">
                <a:extLst>
                  <a:ext uri="{FF2B5EF4-FFF2-40B4-BE49-F238E27FC236}">
                    <a16:creationId xmlns:a16="http://schemas.microsoft.com/office/drawing/2014/main" id="{E3F1A01F-F75B-8F94-EE9A-0F2FC091CD69}"/>
                  </a:ext>
                </a:extLst>
              </p:cNvPr>
              <p:cNvCxnSpPr>
                <a:cxnSpLocks/>
                <a:stCxn id="42" idx="0"/>
                <a:endCxn id="10" idx="2"/>
              </p:cNvCxnSpPr>
              <p:nvPr/>
            </p:nvCxnSpPr>
            <p:spPr>
              <a:xfrm flipV="1">
                <a:off x="3804485" y="3012120"/>
                <a:ext cx="1504" cy="14070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 Verbindung mit Pfeil 62">
                <a:extLst>
                  <a:ext uri="{FF2B5EF4-FFF2-40B4-BE49-F238E27FC236}">
                    <a16:creationId xmlns:a16="http://schemas.microsoft.com/office/drawing/2014/main" id="{672D56E1-F5D3-B73A-3A9D-13B2B8B74DDF}"/>
                  </a:ext>
                </a:extLst>
              </p:cNvPr>
              <p:cNvCxnSpPr>
                <a:cxnSpLocks/>
                <a:stCxn id="43" idx="0"/>
                <a:endCxn id="9" idx="2"/>
              </p:cNvCxnSpPr>
              <p:nvPr/>
            </p:nvCxnSpPr>
            <p:spPr>
              <a:xfrm flipH="1" flipV="1">
                <a:off x="5658422" y="3000469"/>
                <a:ext cx="8003" cy="15235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Gerade Verbindung mit Pfeil 64">
                <a:extLst>
                  <a:ext uri="{FF2B5EF4-FFF2-40B4-BE49-F238E27FC236}">
                    <a16:creationId xmlns:a16="http://schemas.microsoft.com/office/drawing/2014/main" id="{693E54E9-0847-1D14-2447-CCA567744029}"/>
                  </a:ext>
                </a:extLst>
              </p:cNvPr>
              <p:cNvCxnSpPr>
                <a:cxnSpLocks/>
                <a:stCxn id="44" idx="0"/>
                <a:endCxn id="8" idx="2"/>
              </p:cNvCxnSpPr>
              <p:nvPr/>
            </p:nvCxnSpPr>
            <p:spPr>
              <a:xfrm flipV="1">
                <a:off x="7441032" y="3012120"/>
                <a:ext cx="396" cy="14070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Gerade Verbindung mit Pfeil 66">
                <a:extLst>
                  <a:ext uri="{FF2B5EF4-FFF2-40B4-BE49-F238E27FC236}">
                    <a16:creationId xmlns:a16="http://schemas.microsoft.com/office/drawing/2014/main" id="{77AA3132-8D78-AACF-9291-7204D5125D39}"/>
                  </a:ext>
                </a:extLst>
              </p:cNvPr>
              <p:cNvCxnSpPr>
                <a:cxnSpLocks/>
                <a:stCxn id="45" idx="0"/>
                <a:endCxn id="7" idx="2"/>
              </p:cNvCxnSpPr>
              <p:nvPr/>
            </p:nvCxnSpPr>
            <p:spPr>
              <a:xfrm flipV="1">
                <a:off x="9282631" y="3000470"/>
                <a:ext cx="1504" cy="1523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 Verbindung mit Pfeil 68">
                <a:extLst>
                  <a:ext uri="{FF2B5EF4-FFF2-40B4-BE49-F238E27FC236}">
                    <a16:creationId xmlns:a16="http://schemas.microsoft.com/office/drawing/2014/main" id="{4AA89C1B-A0BA-E4C7-CDC1-933BE12B7421}"/>
                  </a:ext>
                </a:extLst>
              </p:cNvPr>
              <p:cNvCxnSpPr>
                <a:stCxn id="33" idx="4"/>
                <a:endCxn id="25" idx="0"/>
              </p:cNvCxnSpPr>
              <p:nvPr/>
            </p:nvCxnSpPr>
            <p:spPr>
              <a:xfrm>
                <a:off x="3804485" y="4348562"/>
                <a:ext cx="1504" cy="14070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 Verbindung mit Pfeil 70">
                <a:extLst>
                  <a:ext uri="{FF2B5EF4-FFF2-40B4-BE49-F238E27FC236}">
                    <a16:creationId xmlns:a16="http://schemas.microsoft.com/office/drawing/2014/main" id="{46A70A2F-E4EB-2056-787B-C109A0C7E7CD}"/>
                  </a:ext>
                </a:extLst>
              </p:cNvPr>
              <p:cNvCxnSpPr>
                <a:stCxn id="34" idx="4"/>
                <a:endCxn id="22" idx="0"/>
              </p:cNvCxnSpPr>
              <p:nvPr/>
            </p:nvCxnSpPr>
            <p:spPr>
              <a:xfrm flipH="1">
                <a:off x="5658422" y="4348562"/>
                <a:ext cx="8003" cy="1290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Gerade Verbindung mit Pfeil 72">
                <a:extLst>
                  <a:ext uri="{FF2B5EF4-FFF2-40B4-BE49-F238E27FC236}">
                    <a16:creationId xmlns:a16="http://schemas.microsoft.com/office/drawing/2014/main" id="{E44E7168-3F5E-5AC5-A6F9-FF1C866B2935}"/>
                  </a:ext>
                </a:extLst>
              </p:cNvPr>
              <p:cNvCxnSpPr>
                <a:stCxn id="35" idx="4"/>
                <a:endCxn id="21" idx="0"/>
              </p:cNvCxnSpPr>
              <p:nvPr/>
            </p:nvCxnSpPr>
            <p:spPr>
              <a:xfrm flipH="1">
                <a:off x="7441428" y="4348562"/>
                <a:ext cx="8313" cy="14070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Gerade Verbindung mit Pfeil 74">
                <a:extLst>
                  <a:ext uri="{FF2B5EF4-FFF2-40B4-BE49-F238E27FC236}">
                    <a16:creationId xmlns:a16="http://schemas.microsoft.com/office/drawing/2014/main" id="{8E6EA1BF-8E7C-18B8-7285-E9EB80CC25F4}"/>
                  </a:ext>
                </a:extLst>
              </p:cNvPr>
              <p:cNvCxnSpPr>
                <a:stCxn id="37" idx="4"/>
                <a:endCxn id="18" idx="0"/>
              </p:cNvCxnSpPr>
              <p:nvPr/>
            </p:nvCxnSpPr>
            <p:spPr>
              <a:xfrm>
                <a:off x="9282631" y="4348562"/>
                <a:ext cx="1504" cy="1290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Gekrümmte Verbindung 76">
                <a:extLst>
                  <a:ext uri="{FF2B5EF4-FFF2-40B4-BE49-F238E27FC236}">
                    <a16:creationId xmlns:a16="http://schemas.microsoft.com/office/drawing/2014/main" id="{021CC753-E644-255C-1BDF-8AA518E37C5F}"/>
                  </a:ext>
                </a:extLst>
              </p:cNvPr>
              <p:cNvCxnSpPr>
                <a:stCxn id="42" idx="6"/>
                <a:endCxn id="33" idx="6"/>
              </p:cNvCxnSpPr>
              <p:nvPr/>
            </p:nvCxnSpPr>
            <p:spPr>
              <a:xfrm>
                <a:off x="4038485" y="3386821"/>
                <a:ext cx="12700" cy="727741"/>
              </a:xfrm>
              <a:prstGeom prst="curvedConnector3">
                <a:avLst>
                  <a:gd name="adj1" fmla="val 1800000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Gekrümmte Verbindung 78">
                <a:extLst>
                  <a:ext uri="{FF2B5EF4-FFF2-40B4-BE49-F238E27FC236}">
                    <a16:creationId xmlns:a16="http://schemas.microsoft.com/office/drawing/2014/main" id="{20BCE695-5EB2-AD98-403A-12D063293243}"/>
                  </a:ext>
                </a:extLst>
              </p:cNvPr>
              <p:cNvCxnSpPr>
                <a:stCxn id="43" idx="6"/>
                <a:endCxn id="34" idx="6"/>
              </p:cNvCxnSpPr>
              <p:nvPr/>
            </p:nvCxnSpPr>
            <p:spPr>
              <a:xfrm>
                <a:off x="5900425" y="3386821"/>
                <a:ext cx="12700" cy="727741"/>
              </a:xfrm>
              <a:prstGeom prst="curvedConnector3">
                <a:avLst>
                  <a:gd name="adj1" fmla="val 1800000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krümmte Verbindung 80">
                <a:extLst>
                  <a:ext uri="{FF2B5EF4-FFF2-40B4-BE49-F238E27FC236}">
                    <a16:creationId xmlns:a16="http://schemas.microsoft.com/office/drawing/2014/main" id="{1B60D41A-248A-2E9A-7176-1B7D56814B20}"/>
                  </a:ext>
                </a:extLst>
              </p:cNvPr>
              <p:cNvCxnSpPr>
                <a:stCxn id="44" idx="6"/>
                <a:endCxn id="35" idx="6"/>
              </p:cNvCxnSpPr>
              <p:nvPr/>
            </p:nvCxnSpPr>
            <p:spPr>
              <a:xfrm>
                <a:off x="7675032" y="3386821"/>
                <a:ext cx="8709" cy="727741"/>
              </a:xfrm>
              <a:prstGeom prst="curvedConnector3">
                <a:avLst>
                  <a:gd name="adj1" fmla="val 2724871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Gekrümmte Verbindung 82">
                <a:extLst>
                  <a:ext uri="{FF2B5EF4-FFF2-40B4-BE49-F238E27FC236}">
                    <a16:creationId xmlns:a16="http://schemas.microsoft.com/office/drawing/2014/main" id="{D13EBF57-348F-A982-05FF-B8312994E22B}"/>
                  </a:ext>
                </a:extLst>
              </p:cNvPr>
              <p:cNvCxnSpPr>
                <a:stCxn id="45" idx="6"/>
                <a:endCxn id="37" idx="6"/>
              </p:cNvCxnSpPr>
              <p:nvPr/>
            </p:nvCxnSpPr>
            <p:spPr>
              <a:xfrm>
                <a:off x="9516631" y="3386821"/>
                <a:ext cx="12700" cy="727741"/>
              </a:xfrm>
              <a:prstGeom prst="curvedConnector3">
                <a:avLst>
                  <a:gd name="adj1" fmla="val 1800000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Gerade Verbindung mit Pfeil 10">
                <a:extLst>
                  <a:ext uri="{FF2B5EF4-FFF2-40B4-BE49-F238E27FC236}">
                    <a16:creationId xmlns:a16="http://schemas.microsoft.com/office/drawing/2014/main" id="{4662B39F-C4E7-0E7B-2BC6-8F1D27A4DC6A}"/>
                  </a:ext>
                </a:extLst>
              </p:cNvPr>
              <p:cNvCxnSpPr/>
              <p:nvPr/>
            </p:nvCxnSpPr>
            <p:spPr>
              <a:xfrm flipV="1">
                <a:off x="3805989" y="3000469"/>
                <a:ext cx="1852433" cy="14887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Gerade Verbindung mit Pfeil 11">
                <a:extLst>
                  <a:ext uri="{FF2B5EF4-FFF2-40B4-BE49-F238E27FC236}">
                    <a16:creationId xmlns:a16="http://schemas.microsoft.com/office/drawing/2014/main" id="{8D9B1522-E78A-B831-3524-026BEB320131}"/>
                  </a:ext>
                </a:extLst>
              </p:cNvPr>
              <p:cNvCxnSpPr/>
              <p:nvPr/>
            </p:nvCxnSpPr>
            <p:spPr>
              <a:xfrm>
                <a:off x="3805989" y="3012120"/>
                <a:ext cx="1852433" cy="14654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 Verbindung mit Pfeil 12">
                <a:extLst>
                  <a:ext uri="{FF2B5EF4-FFF2-40B4-BE49-F238E27FC236}">
                    <a16:creationId xmlns:a16="http://schemas.microsoft.com/office/drawing/2014/main" id="{3E943F03-AF61-2C4C-D571-0AEC3101AF1D}"/>
                  </a:ext>
                </a:extLst>
              </p:cNvPr>
              <p:cNvCxnSpPr/>
              <p:nvPr/>
            </p:nvCxnSpPr>
            <p:spPr>
              <a:xfrm flipV="1">
                <a:off x="5658422" y="3012120"/>
                <a:ext cx="1783006" cy="14654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 Verbindung mit Pfeil 13">
                <a:extLst>
                  <a:ext uri="{FF2B5EF4-FFF2-40B4-BE49-F238E27FC236}">
                    <a16:creationId xmlns:a16="http://schemas.microsoft.com/office/drawing/2014/main" id="{12546586-7ADB-5B19-0085-93CC107838AC}"/>
                  </a:ext>
                </a:extLst>
              </p:cNvPr>
              <p:cNvCxnSpPr/>
              <p:nvPr/>
            </p:nvCxnSpPr>
            <p:spPr>
              <a:xfrm>
                <a:off x="5658422" y="3000469"/>
                <a:ext cx="1783006" cy="14887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 Verbindung mit Pfeil 23">
                <a:extLst>
                  <a:ext uri="{FF2B5EF4-FFF2-40B4-BE49-F238E27FC236}">
                    <a16:creationId xmlns:a16="http://schemas.microsoft.com/office/drawing/2014/main" id="{3F3E83E5-0664-A7DF-F0C1-FD348AB9BE5A}"/>
                  </a:ext>
                </a:extLst>
              </p:cNvPr>
              <p:cNvCxnSpPr/>
              <p:nvPr/>
            </p:nvCxnSpPr>
            <p:spPr>
              <a:xfrm flipV="1">
                <a:off x="7441428" y="3000470"/>
                <a:ext cx="1842707" cy="148879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mit Pfeil 27">
                <a:extLst>
                  <a:ext uri="{FF2B5EF4-FFF2-40B4-BE49-F238E27FC236}">
                    <a16:creationId xmlns:a16="http://schemas.microsoft.com/office/drawing/2014/main" id="{F1F83267-5A42-6B59-86AB-6382E3F96D38}"/>
                  </a:ext>
                </a:extLst>
              </p:cNvPr>
              <p:cNvCxnSpPr/>
              <p:nvPr/>
            </p:nvCxnSpPr>
            <p:spPr>
              <a:xfrm>
                <a:off x="7441428" y="3012120"/>
                <a:ext cx="1842707" cy="146549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B037B322-BC32-BE0C-E90D-D5B5CD2248EE}"/>
                  </a:ext>
                </a:extLst>
              </p:cNvPr>
              <p:cNvSpPr txBox="1"/>
              <p:nvPr/>
            </p:nvSpPr>
            <p:spPr>
              <a:xfrm>
                <a:off x="4237225" y="3069092"/>
                <a:ext cx="664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𝜙</a:t>
                </a:r>
                <a:r>
                  <a:rPr lang="de-DE" baseline="-25000" dirty="0"/>
                  <a:t>21</a:t>
                </a:r>
              </a:p>
            </p:txBody>
          </p:sp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178D8A58-6C0E-C333-F16C-F031F18F7895}"/>
                  </a:ext>
                </a:extLst>
              </p:cNvPr>
              <p:cNvSpPr txBox="1"/>
              <p:nvPr/>
            </p:nvSpPr>
            <p:spPr>
              <a:xfrm>
                <a:off x="4284852" y="3938920"/>
                <a:ext cx="664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𝜙</a:t>
                </a:r>
                <a:r>
                  <a:rPr lang="de-DE" baseline="-25000" dirty="0"/>
                  <a:t>12</a:t>
                </a:r>
              </a:p>
            </p:txBody>
          </p:sp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A6EA8067-7653-A128-C2EB-2002A2007CFB}"/>
                  </a:ext>
                </a:extLst>
              </p:cNvPr>
              <p:cNvSpPr txBox="1"/>
              <p:nvPr/>
            </p:nvSpPr>
            <p:spPr>
              <a:xfrm>
                <a:off x="6054201" y="3069092"/>
                <a:ext cx="664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𝜙</a:t>
                </a:r>
                <a:r>
                  <a:rPr lang="de-DE" baseline="-25000" dirty="0"/>
                  <a:t>21</a:t>
                </a:r>
              </a:p>
            </p:txBody>
          </p:sp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3D165E07-9FF2-E1A3-8241-CB7BA7EE676A}"/>
                  </a:ext>
                </a:extLst>
              </p:cNvPr>
              <p:cNvSpPr txBox="1"/>
              <p:nvPr/>
            </p:nvSpPr>
            <p:spPr>
              <a:xfrm>
                <a:off x="6101828" y="3938920"/>
                <a:ext cx="664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𝜙</a:t>
                </a:r>
                <a:r>
                  <a:rPr lang="de-DE" baseline="-25000" dirty="0"/>
                  <a:t>12</a:t>
                </a:r>
              </a:p>
            </p:txBody>
          </p:sp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8E0AF05B-ED96-55B3-9F49-AE8E7F46965E}"/>
                  </a:ext>
                </a:extLst>
              </p:cNvPr>
              <p:cNvSpPr txBox="1"/>
              <p:nvPr/>
            </p:nvSpPr>
            <p:spPr>
              <a:xfrm>
                <a:off x="7869004" y="3071527"/>
                <a:ext cx="664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𝜙</a:t>
                </a:r>
                <a:r>
                  <a:rPr lang="de-DE" baseline="-25000" dirty="0"/>
                  <a:t>21</a:t>
                </a:r>
              </a:p>
            </p:txBody>
          </p: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10C18214-76E0-A9DB-EDD6-88CD32B6ED25}"/>
                  </a:ext>
                </a:extLst>
              </p:cNvPr>
              <p:cNvSpPr txBox="1"/>
              <p:nvPr/>
            </p:nvSpPr>
            <p:spPr>
              <a:xfrm>
                <a:off x="7916631" y="3941355"/>
                <a:ext cx="664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𝜙</a:t>
                </a:r>
                <a:r>
                  <a:rPr lang="de-DE" baseline="-25000" dirty="0"/>
                  <a:t>12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79625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EACC5-FF12-F862-7985-DDAD15A0C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B9164757-F7FA-CA06-6323-8B1726ABFD02}"/>
              </a:ext>
            </a:extLst>
          </p:cNvPr>
          <p:cNvGrpSpPr/>
          <p:nvPr/>
        </p:nvGrpSpPr>
        <p:grpSpPr>
          <a:xfrm>
            <a:off x="2002971" y="2281646"/>
            <a:ext cx="8569235" cy="2786743"/>
            <a:chOff x="2002971" y="2281646"/>
            <a:chExt cx="8569235" cy="2786743"/>
          </a:xfrm>
        </p:grpSpPr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A5CF6CCE-7950-CC16-0BDF-772072CB2920}"/>
                </a:ext>
              </a:extLst>
            </p:cNvPr>
            <p:cNvSpPr/>
            <p:nvPr/>
          </p:nvSpPr>
          <p:spPr>
            <a:xfrm>
              <a:off x="2002971" y="2281646"/>
              <a:ext cx="8569235" cy="278674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1" name="Gerade Verbindung 40">
              <a:extLst>
                <a:ext uri="{FF2B5EF4-FFF2-40B4-BE49-F238E27FC236}">
                  <a16:creationId xmlns:a16="http://schemas.microsoft.com/office/drawing/2014/main" id="{31C0D55E-1AA6-34E7-8FDA-3674FF2C2687}"/>
                </a:ext>
              </a:extLst>
            </p:cNvPr>
            <p:cNvCxnSpPr>
              <a:stCxn id="39" idx="0"/>
              <a:endCxn id="39" idx="2"/>
            </p:cNvCxnSpPr>
            <p:nvPr/>
          </p:nvCxnSpPr>
          <p:spPr>
            <a:xfrm>
              <a:off x="6287589" y="2281646"/>
              <a:ext cx="0" cy="2786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Grafik 45" descr="Voller Akku Silhouette">
              <a:extLst>
                <a:ext uri="{FF2B5EF4-FFF2-40B4-BE49-F238E27FC236}">
                  <a16:creationId xmlns:a16="http://schemas.microsoft.com/office/drawing/2014/main" id="{BB60A085-900A-F205-E8F9-664C66C5D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73680" y="2471057"/>
              <a:ext cx="914400" cy="914400"/>
            </a:xfrm>
            <a:prstGeom prst="rect">
              <a:avLst/>
            </a:prstGeom>
          </p:spPr>
        </p:pic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66FDFB19-1366-B4C9-DC52-3D8F085BDA22}"/>
                </a:ext>
              </a:extLst>
            </p:cNvPr>
            <p:cNvSpPr/>
            <p:nvPr/>
          </p:nvSpPr>
          <p:spPr>
            <a:xfrm>
              <a:off x="3278356" y="2777057"/>
              <a:ext cx="224800" cy="331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8" name="Grafik 47" descr="Tennis Silhouette">
              <a:extLst>
                <a:ext uri="{FF2B5EF4-FFF2-40B4-BE49-F238E27FC236}">
                  <a16:creationId xmlns:a16="http://schemas.microsoft.com/office/drawing/2014/main" id="{8A013AF2-4342-BA1F-727E-104355E7B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30635" y="3780091"/>
              <a:ext cx="914400" cy="914400"/>
            </a:xfrm>
            <a:prstGeom prst="rect">
              <a:avLst/>
            </a:prstGeom>
          </p:spPr>
        </p:pic>
        <p:pic>
          <p:nvPicPr>
            <p:cNvPr id="51" name="Grafik 50" descr="Voller Akku Silhouette">
              <a:extLst>
                <a:ext uri="{FF2B5EF4-FFF2-40B4-BE49-F238E27FC236}">
                  <a16:creationId xmlns:a16="http://schemas.microsoft.com/office/drawing/2014/main" id="{FB00639B-432D-92DC-A855-86A453555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58298" y="2471057"/>
              <a:ext cx="914400" cy="914400"/>
            </a:xfrm>
            <a:prstGeom prst="rect">
              <a:avLst/>
            </a:prstGeom>
          </p:spPr>
        </p:pic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89A1C4F1-7553-B4CA-C2CF-2F9C643D09E5}"/>
                </a:ext>
              </a:extLst>
            </p:cNvPr>
            <p:cNvSpPr/>
            <p:nvPr/>
          </p:nvSpPr>
          <p:spPr>
            <a:xfrm>
              <a:off x="7562974" y="2777057"/>
              <a:ext cx="224800" cy="331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5" name="Grafik 54" descr="Tennis Silhouette">
              <a:extLst>
                <a:ext uri="{FF2B5EF4-FFF2-40B4-BE49-F238E27FC236}">
                  <a16:creationId xmlns:a16="http://schemas.microsoft.com/office/drawing/2014/main" id="{4D0B9D82-DC99-8B21-E4BE-92380CF7B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15253" y="3780091"/>
              <a:ext cx="914400" cy="914400"/>
            </a:xfrm>
            <a:prstGeom prst="rect">
              <a:avLst/>
            </a:prstGeom>
          </p:spPr>
        </p:pic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83042F3B-BC3B-F013-8FC7-12DAD8A05D68}"/>
                </a:ext>
              </a:extLst>
            </p:cNvPr>
            <p:cNvCxnSpPr/>
            <p:nvPr/>
          </p:nvCxnSpPr>
          <p:spPr>
            <a:xfrm>
              <a:off x="3614057" y="3230880"/>
              <a:ext cx="916578" cy="801189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65">
              <a:extLst>
                <a:ext uri="{FF2B5EF4-FFF2-40B4-BE49-F238E27FC236}">
                  <a16:creationId xmlns:a16="http://schemas.microsoft.com/office/drawing/2014/main" id="{597AFA08-1543-2A60-FCB5-FFCB160CD5B5}"/>
                </a:ext>
              </a:extLst>
            </p:cNvPr>
            <p:cNvCxnSpPr>
              <a:cxnSpLocks/>
            </p:cNvCxnSpPr>
            <p:nvPr/>
          </p:nvCxnSpPr>
          <p:spPr>
            <a:xfrm>
              <a:off x="7901941" y="3230880"/>
              <a:ext cx="984612" cy="801189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253A38E3-D8D8-141B-ACC8-067987F3E07B}"/>
                </a:ext>
              </a:extLst>
            </p:cNvPr>
            <p:cNvSpPr txBox="1"/>
            <p:nvPr/>
          </p:nvSpPr>
          <p:spPr>
            <a:xfrm>
              <a:off x="4626161" y="2368731"/>
              <a:ext cx="15922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Temporale Effekte</a:t>
              </a:r>
            </a:p>
            <a:p>
              <a:r>
                <a:rPr lang="de-DE" sz="1400" dirty="0"/>
                <a:t>(eng. temporal)</a:t>
              </a:r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589933DB-98C2-069B-C951-9B7257187DE8}"/>
                </a:ext>
              </a:extLst>
            </p:cNvPr>
            <p:cNvSpPr txBox="1"/>
            <p:nvPr/>
          </p:nvSpPr>
          <p:spPr>
            <a:xfrm>
              <a:off x="8319963" y="2367754"/>
              <a:ext cx="22261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Gleichzeitige Effekte</a:t>
              </a:r>
            </a:p>
            <a:p>
              <a:r>
                <a:rPr lang="de-DE" sz="1400" dirty="0"/>
                <a:t>(engl. </a:t>
              </a:r>
              <a:r>
                <a:rPr lang="de-DE" sz="1400" dirty="0" err="1"/>
                <a:t>contemporaneous</a:t>
              </a:r>
              <a:r>
                <a:rPr lang="de-DE" sz="14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018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78841-5A22-715C-F3B3-5C1D7D55D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22626054-7FAB-D7EE-EAB3-E52463030576}"/>
              </a:ext>
            </a:extLst>
          </p:cNvPr>
          <p:cNvGrpSpPr/>
          <p:nvPr/>
        </p:nvGrpSpPr>
        <p:grpSpPr>
          <a:xfrm>
            <a:off x="619633" y="1551703"/>
            <a:ext cx="10963697" cy="4822284"/>
            <a:chOff x="619633" y="1551703"/>
            <a:chExt cx="10963697" cy="482228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3CB2CBE-78F4-3302-5F5C-A98A9A0954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22529" y="2460104"/>
              <a:ext cx="1188000" cy="118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 i="0" dirty="0">
                  <a:solidFill>
                    <a:srgbClr val="000000"/>
                  </a:solidFill>
                  <a:effectLst/>
                  <a:latin typeface="MJXc-TeX-math-I"/>
                </a:rPr>
                <a:t> 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3B084EF-BC2B-30ED-9A80-FC0711FA64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80538" y="2460104"/>
              <a:ext cx="1188000" cy="118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4D98BD68-B6CA-8308-D117-932A57DD2FE6}"/>
                </a:ext>
              </a:extLst>
            </p:cNvPr>
            <p:cNvSpPr/>
            <p:nvPr/>
          </p:nvSpPr>
          <p:spPr>
            <a:xfrm>
              <a:off x="2383311" y="2023357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x</a:t>
              </a:r>
              <a:r>
                <a:rPr lang="de-DE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B472EEB3-C691-4106-D2BD-0959ECC4B690}"/>
                </a:ext>
              </a:extLst>
            </p:cNvPr>
            <p:cNvSpPr/>
            <p:nvPr/>
          </p:nvSpPr>
          <p:spPr>
            <a:xfrm>
              <a:off x="2379130" y="2784887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x</a:t>
              </a:r>
              <a:r>
                <a:rPr lang="de-DE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C8B496D8-9544-DFC2-E199-C6567B5B0737}"/>
                </a:ext>
              </a:extLst>
            </p:cNvPr>
            <p:cNvSpPr/>
            <p:nvPr/>
          </p:nvSpPr>
          <p:spPr>
            <a:xfrm>
              <a:off x="2383311" y="3544783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x</a:t>
              </a:r>
              <a:r>
                <a:rPr lang="de-DE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58F21256-197D-D35F-4D2F-B6858B1BED9E}"/>
                </a:ext>
              </a:extLst>
            </p:cNvPr>
            <p:cNvSpPr/>
            <p:nvPr/>
          </p:nvSpPr>
          <p:spPr>
            <a:xfrm>
              <a:off x="9137401" y="2023357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y</a:t>
              </a:r>
              <a:r>
                <a:rPr lang="de-DE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05920BF9-0BBB-520F-50F4-0ECEBCBAEAAD}"/>
                </a:ext>
              </a:extLst>
            </p:cNvPr>
            <p:cNvSpPr/>
            <p:nvPr/>
          </p:nvSpPr>
          <p:spPr>
            <a:xfrm>
              <a:off x="9137401" y="2784104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y</a:t>
              </a:r>
              <a:r>
                <a:rPr lang="de-DE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4725DCB1-5CD3-2D01-9A7B-1DF4D458CA74}"/>
                </a:ext>
              </a:extLst>
            </p:cNvPr>
            <p:cNvSpPr/>
            <p:nvPr/>
          </p:nvSpPr>
          <p:spPr>
            <a:xfrm>
              <a:off x="9137401" y="3545758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y</a:t>
              </a:r>
              <a:r>
                <a:rPr lang="de-DE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C25C3D1-79F7-0089-C8AA-C277F83920BB}"/>
                </a:ext>
              </a:extLst>
            </p:cNvPr>
            <p:cNvSpPr/>
            <p:nvPr/>
          </p:nvSpPr>
          <p:spPr>
            <a:xfrm>
              <a:off x="1345070" y="2041357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b="0" i="1" baseline="-25000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1</a:t>
              </a:r>
              <a:endParaRPr lang="de-DE" sz="1600" baseline="-250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AD601F8-40C5-E892-DB25-5B25E2AF6C4B}"/>
                </a:ext>
              </a:extLst>
            </p:cNvPr>
            <p:cNvSpPr/>
            <p:nvPr/>
          </p:nvSpPr>
          <p:spPr>
            <a:xfrm>
              <a:off x="1340889" y="2793887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i="1" baseline="-25000" dirty="0">
                  <a:solidFill>
                    <a:srgbClr val="303538"/>
                  </a:solidFill>
                  <a:latin typeface="Merriweather" panose="020F0502020204030204" pitchFamily="34" charset="0"/>
                </a:rPr>
                <a:t>2</a:t>
              </a:r>
              <a:endParaRPr lang="de-DE" sz="1600" baseline="-25000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89EDFA6-ACEE-29DA-F432-D37771154B0C}"/>
                </a:ext>
              </a:extLst>
            </p:cNvPr>
            <p:cNvSpPr/>
            <p:nvPr/>
          </p:nvSpPr>
          <p:spPr>
            <a:xfrm>
              <a:off x="1401877" y="3562783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i="1" baseline="-25000" dirty="0">
                  <a:solidFill>
                    <a:srgbClr val="303538"/>
                  </a:solidFill>
                  <a:latin typeface="Merriweather" panose="020F0502020204030204" pitchFamily="34" charset="0"/>
                </a:rPr>
                <a:t>3</a:t>
              </a:r>
              <a:endParaRPr lang="de-DE" sz="1600" baseline="-25000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712D002-2809-8C43-0D42-F422B0766CAD}"/>
                </a:ext>
              </a:extLst>
            </p:cNvPr>
            <p:cNvSpPr/>
            <p:nvPr/>
          </p:nvSpPr>
          <p:spPr>
            <a:xfrm>
              <a:off x="10209561" y="2023193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b="0" i="1" u="none" strike="noStrike" baseline="-25000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1</a:t>
              </a:r>
              <a:endParaRPr lang="de-DE" sz="1600" baseline="-25000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8A196AA-4F5B-2490-52B4-CAE6B1C5D24B}"/>
                </a:ext>
              </a:extLst>
            </p:cNvPr>
            <p:cNvSpPr/>
            <p:nvPr/>
          </p:nvSpPr>
          <p:spPr>
            <a:xfrm>
              <a:off x="10209561" y="2793104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i="1" baseline="-25000" dirty="0">
                  <a:solidFill>
                    <a:srgbClr val="303538"/>
                  </a:solidFill>
                  <a:latin typeface="Merriweather" panose="020F0502020204030204" pitchFamily="34" charset="0"/>
                </a:rPr>
                <a:t>2</a:t>
              </a:r>
              <a:endParaRPr lang="de-DE" sz="1600" baseline="-25000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1BE276E-5154-7245-A95F-120C77D744DF}"/>
                </a:ext>
              </a:extLst>
            </p:cNvPr>
            <p:cNvSpPr/>
            <p:nvPr/>
          </p:nvSpPr>
          <p:spPr>
            <a:xfrm>
              <a:off x="10209561" y="3556902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i="1" baseline="-25000" dirty="0">
                  <a:solidFill>
                    <a:srgbClr val="303538"/>
                  </a:solidFill>
                  <a:latin typeface="Merriweather" panose="020F0502020204030204" pitchFamily="34" charset="0"/>
                </a:rPr>
                <a:t>3</a:t>
              </a:r>
              <a:endParaRPr lang="de-DE" sz="1600" baseline="-25000" dirty="0"/>
            </a:p>
          </p:txBody>
        </p: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9ED0AAA3-3F89-801D-4759-54E8E73A7ACB}"/>
                </a:ext>
              </a:extLst>
            </p:cNvPr>
            <p:cNvCxnSpPr>
              <a:stCxn id="42" idx="2"/>
              <a:endCxn id="28" idx="3"/>
            </p:cNvCxnSpPr>
            <p:nvPr/>
          </p:nvCxnSpPr>
          <p:spPr>
            <a:xfrm flipH="1">
              <a:off x="9677401" y="2284193"/>
              <a:ext cx="532160" cy="91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349B4E8A-46E9-58EB-316D-172C29C9F3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77401" y="3109524"/>
              <a:ext cx="53216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6F5777F8-8A6B-B70C-B996-BB4C5A1FBA64}"/>
                </a:ext>
              </a:extLst>
            </p:cNvPr>
            <p:cNvCxnSpPr>
              <a:stCxn id="44" idx="2"/>
              <a:endCxn id="32" idx="3"/>
            </p:cNvCxnSpPr>
            <p:nvPr/>
          </p:nvCxnSpPr>
          <p:spPr>
            <a:xfrm flipH="1" flipV="1">
              <a:off x="9677401" y="3815758"/>
              <a:ext cx="532160" cy="21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0C34B100-A469-5732-CCB6-FFAC311C8F2F}"/>
                </a:ext>
              </a:extLst>
            </p:cNvPr>
            <p:cNvCxnSpPr>
              <a:stCxn id="34" idx="6"/>
              <a:endCxn id="22" idx="1"/>
            </p:cNvCxnSpPr>
            <p:nvPr/>
          </p:nvCxnSpPr>
          <p:spPr>
            <a:xfrm flipV="1">
              <a:off x="1867070" y="2293357"/>
              <a:ext cx="516241" cy="9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789F9B7C-E744-5E23-E070-7DC42C52D3BB}"/>
                </a:ext>
              </a:extLst>
            </p:cNvPr>
            <p:cNvCxnSpPr>
              <a:stCxn id="40" idx="6"/>
              <a:endCxn id="24" idx="1"/>
            </p:cNvCxnSpPr>
            <p:nvPr/>
          </p:nvCxnSpPr>
          <p:spPr>
            <a:xfrm>
              <a:off x="1862889" y="3054887"/>
              <a:ext cx="51624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BF1F26B4-DDF8-F0FA-DBB5-475AF63D8BED}"/>
                </a:ext>
              </a:extLst>
            </p:cNvPr>
            <p:cNvCxnSpPr>
              <a:stCxn id="41" idx="6"/>
              <a:endCxn id="26" idx="1"/>
            </p:cNvCxnSpPr>
            <p:nvPr/>
          </p:nvCxnSpPr>
          <p:spPr>
            <a:xfrm flipV="1">
              <a:off x="1923877" y="3814783"/>
              <a:ext cx="459434" cy="9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3607751B-8E2B-C324-F481-7F179DB8EE7C}"/>
                </a:ext>
              </a:extLst>
            </p:cNvPr>
            <p:cNvCxnSpPr>
              <a:stCxn id="10" idx="2"/>
              <a:endCxn id="22" idx="3"/>
            </p:cNvCxnSpPr>
            <p:nvPr/>
          </p:nvCxnSpPr>
          <p:spPr>
            <a:xfrm flipH="1" flipV="1">
              <a:off x="2923311" y="2293357"/>
              <a:ext cx="1199218" cy="7607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E651CF05-53B9-64D4-609E-27CE21D9ABA1}"/>
                </a:ext>
              </a:extLst>
            </p:cNvPr>
            <p:cNvCxnSpPr>
              <a:stCxn id="10" idx="2"/>
              <a:endCxn id="24" idx="3"/>
            </p:cNvCxnSpPr>
            <p:nvPr/>
          </p:nvCxnSpPr>
          <p:spPr>
            <a:xfrm flipH="1">
              <a:off x="2919130" y="3054104"/>
              <a:ext cx="1203399" cy="7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 Verbindung mit Pfeil 71">
              <a:extLst>
                <a:ext uri="{FF2B5EF4-FFF2-40B4-BE49-F238E27FC236}">
                  <a16:creationId xmlns:a16="http://schemas.microsoft.com/office/drawing/2014/main" id="{418A5CC2-74E0-BE6F-B17F-3DC3E0E96EFA}"/>
                </a:ext>
              </a:extLst>
            </p:cNvPr>
            <p:cNvCxnSpPr>
              <a:stCxn id="10" idx="2"/>
              <a:endCxn id="26" idx="3"/>
            </p:cNvCxnSpPr>
            <p:nvPr/>
          </p:nvCxnSpPr>
          <p:spPr>
            <a:xfrm flipH="1">
              <a:off x="2923311" y="3054104"/>
              <a:ext cx="1199218" cy="7606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 Verbindung mit Pfeil 73">
              <a:extLst>
                <a:ext uri="{FF2B5EF4-FFF2-40B4-BE49-F238E27FC236}">
                  <a16:creationId xmlns:a16="http://schemas.microsoft.com/office/drawing/2014/main" id="{6A1C33FE-0130-6FB7-574A-19682197971F}"/>
                </a:ext>
              </a:extLst>
            </p:cNvPr>
            <p:cNvCxnSpPr>
              <a:stCxn id="12" idx="6"/>
              <a:endCxn id="28" idx="1"/>
            </p:cNvCxnSpPr>
            <p:nvPr/>
          </p:nvCxnSpPr>
          <p:spPr>
            <a:xfrm flipV="1">
              <a:off x="8068538" y="2293357"/>
              <a:ext cx="1068863" cy="7607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Gerade Verbindung mit Pfeil 75">
              <a:extLst>
                <a:ext uri="{FF2B5EF4-FFF2-40B4-BE49-F238E27FC236}">
                  <a16:creationId xmlns:a16="http://schemas.microsoft.com/office/drawing/2014/main" id="{2E6C11E2-2275-0987-62C2-532A34559B01}"/>
                </a:ext>
              </a:extLst>
            </p:cNvPr>
            <p:cNvCxnSpPr>
              <a:stCxn id="12" idx="6"/>
              <a:endCxn id="30" idx="1"/>
            </p:cNvCxnSpPr>
            <p:nvPr/>
          </p:nvCxnSpPr>
          <p:spPr>
            <a:xfrm>
              <a:off x="8068538" y="3054104"/>
              <a:ext cx="106886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95784205-1BA9-D364-F971-A3C9F192BBA1}"/>
                </a:ext>
              </a:extLst>
            </p:cNvPr>
            <p:cNvCxnSpPr>
              <a:stCxn id="12" idx="6"/>
              <a:endCxn id="32" idx="1"/>
            </p:cNvCxnSpPr>
            <p:nvPr/>
          </p:nvCxnSpPr>
          <p:spPr>
            <a:xfrm>
              <a:off x="8068538" y="3054104"/>
              <a:ext cx="1068863" cy="7616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krümmte Verbindung 79">
              <a:extLst>
                <a:ext uri="{FF2B5EF4-FFF2-40B4-BE49-F238E27FC236}">
                  <a16:creationId xmlns:a16="http://schemas.microsoft.com/office/drawing/2014/main" id="{4886CCBD-C709-AA7D-5B8C-4F29F325F4FE}"/>
                </a:ext>
              </a:extLst>
            </p:cNvPr>
            <p:cNvCxnSpPr>
              <a:stCxn id="34" idx="2"/>
              <a:endCxn id="34" idx="0"/>
            </p:cNvCxnSpPr>
            <p:nvPr/>
          </p:nvCxnSpPr>
          <p:spPr>
            <a:xfrm rot="10800000" flipH="1">
              <a:off x="1345070" y="2041357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krümmte Verbindung 81">
              <a:extLst>
                <a:ext uri="{FF2B5EF4-FFF2-40B4-BE49-F238E27FC236}">
                  <a16:creationId xmlns:a16="http://schemas.microsoft.com/office/drawing/2014/main" id="{C2DFF22B-0262-0CF5-41A8-0FC65DFACC44}"/>
                </a:ext>
              </a:extLst>
            </p:cNvPr>
            <p:cNvCxnSpPr>
              <a:stCxn id="40" idx="2"/>
              <a:endCxn id="40" idx="0"/>
            </p:cNvCxnSpPr>
            <p:nvPr/>
          </p:nvCxnSpPr>
          <p:spPr>
            <a:xfrm rot="10800000" flipH="1">
              <a:off x="1340889" y="2793887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krümmte Verbindung 83">
              <a:extLst>
                <a:ext uri="{FF2B5EF4-FFF2-40B4-BE49-F238E27FC236}">
                  <a16:creationId xmlns:a16="http://schemas.microsoft.com/office/drawing/2014/main" id="{BE79DA25-03AA-7EF4-28D0-F4A892997099}"/>
                </a:ext>
              </a:extLst>
            </p:cNvPr>
            <p:cNvCxnSpPr>
              <a:stCxn id="41" idx="2"/>
              <a:endCxn id="41" idx="0"/>
            </p:cNvCxnSpPr>
            <p:nvPr/>
          </p:nvCxnSpPr>
          <p:spPr>
            <a:xfrm rot="10800000" flipH="1">
              <a:off x="1401877" y="3562783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krümmte Verbindung 85">
              <a:extLst>
                <a:ext uri="{FF2B5EF4-FFF2-40B4-BE49-F238E27FC236}">
                  <a16:creationId xmlns:a16="http://schemas.microsoft.com/office/drawing/2014/main" id="{CA8B5284-D6FA-CC45-15BF-9115C319BB9F}"/>
                </a:ext>
              </a:extLst>
            </p:cNvPr>
            <p:cNvCxnSpPr>
              <a:stCxn id="42" idx="6"/>
              <a:endCxn id="42" idx="0"/>
            </p:cNvCxnSpPr>
            <p:nvPr/>
          </p:nvCxnSpPr>
          <p:spPr>
            <a:xfrm flipH="1" flipV="1">
              <a:off x="10470561" y="2023193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krümmte Verbindung 87">
              <a:extLst>
                <a:ext uri="{FF2B5EF4-FFF2-40B4-BE49-F238E27FC236}">
                  <a16:creationId xmlns:a16="http://schemas.microsoft.com/office/drawing/2014/main" id="{8823389B-C73C-D234-856C-EFE36D0039CF}"/>
                </a:ext>
              </a:extLst>
            </p:cNvPr>
            <p:cNvCxnSpPr>
              <a:stCxn id="43" idx="6"/>
              <a:endCxn id="43" idx="0"/>
            </p:cNvCxnSpPr>
            <p:nvPr/>
          </p:nvCxnSpPr>
          <p:spPr>
            <a:xfrm flipH="1" flipV="1">
              <a:off x="10470561" y="2793104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krümmte Verbindung 89">
              <a:extLst>
                <a:ext uri="{FF2B5EF4-FFF2-40B4-BE49-F238E27FC236}">
                  <a16:creationId xmlns:a16="http://schemas.microsoft.com/office/drawing/2014/main" id="{73C2C131-07F2-35BD-85B0-A90B8ABCF065}"/>
                </a:ext>
              </a:extLst>
            </p:cNvPr>
            <p:cNvCxnSpPr>
              <a:stCxn id="44" idx="6"/>
              <a:endCxn id="44" idx="0"/>
            </p:cNvCxnSpPr>
            <p:nvPr/>
          </p:nvCxnSpPr>
          <p:spPr>
            <a:xfrm flipH="1" flipV="1">
              <a:off x="10470561" y="3556902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feld 90">
              <a:extLst>
                <a:ext uri="{FF2B5EF4-FFF2-40B4-BE49-F238E27FC236}">
                  <a16:creationId xmlns:a16="http://schemas.microsoft.com/office/drawing/2014/main" id="{9089BED5-417A-7902-038B-294BC181F90B}"/>
                </a:ext>
              </a:extLst>
            </p:cNvPr>
            <p:cNvSpPr txBox="1"/>
            <p:nvPr/>
          </p:nvSpPr>
          <p:spPr>
            <a:xfrm>
              <a:off x="4107909" y="1551703"/>
              <a:ext cx="11709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EFA</a:t>
              </a:r>
            </a:p>
          </p:txBody>
        </p: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84FBB43F-63AC-63B8-1AAA-623D591472C1}"/>
                </a:ext>
              </a:extLst>
            </p:cNvPr>
            <p:cNvSpPr txBox="1"/>
            <p:nvPr/>
          </p:nvSpPr>
          <p:spPr>
            <a:xfrm>
              <a:off x="6882851" y="1551703"/>
              <a:ext cx="11709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CFA</a:t>
              </a:r>
            </a:p>
          </p:txBody>
        </p:sp>
        <p:sp>
          <p:nvSpPr>
            <p:cNvPr id="99" name="Textfeld 98">
              <a:extLst>
                <a:ext uri="{FF2B5EF4-FFF2-40B4-BE49-F238E27FC236}">
                  <a16:creationId xmlns:a16="http://schemas.microsoft.com/office/drawing/2014/main" id="{33A5D3B8-D39C-DE8A-3B66-8DA7FF6CF4EF}"/>
                </a:ext>
              </a:extLst>
            </p:cNvPr>
            <p:cNvSpPr txBox="1"/>
            <p:nvPr/>
          </p:nvSpPr>
          <p:spPr>
            <a:xfrm rot="5400000">
              <a:off x="10306265" y="3845833"/>
              <a:ext cx="2246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Residuen</a:t>
              </a:r>
            </a:p>
          </p:txBody>
        </p:sp>
        <p:sp>
          <p:nvSpPr>
            <p:cNvPr id="100" name="Textfeld 99">
              <a:extLst>
                <a:ext uri="{FF2B5EF4-FFF2-40B4-BE49-F238E27FC236}">
                  <a16:creationId xmlns:a16="http://schemas.microsoft.com/office/drawing/2014/main" id="{95401866-CCBA-79BD-3304-BB3271F02747}"/>
                </a:ext>
              </a:extLst>
            </p:cNvPr>
            <p:cNvSpPr txBox="1"/>
            <p:nvPr/>
          </p:nvSpPr>
          <p:spPr>
            <a:xfrm rot="16200000">
              <a:off x="-349655" y="3782351"/>
              <a:ext cx="2246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Residuen</a:t>
              </a:r>
            </a:p>
          </p:txBody>
        </p:sp>
        <p:sp>
          <p:nvSpPr>
            <p:cNvPr id="101" name="Textfeld 100">
              <a:extLst>
                <a:ext uri="{FF2B5EF4-FFF2-40B4-BE49-F238E27FC236}">
                  <a16:creationId xmlns:a16="http://schemas.microsoft.com/office/drawing/2014/main" id="{63E1D4CB-A55F-8643-061B-FD6416C001F4}"/>
                </a:ext>
              </a:extLst>
            </p:cNvPr>
            <p:cNvSpPr txBox="1"/>
            <p:nvPr/>
          </p:nvSpPr>
          <p:spPr>
            <a:xfrm rot="19196960">
              <a:off x="7414053" y="2250625"/>
              <a:ext cx="2246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Ladungen</a:t>
              </a:r>
            </a:p>
          </p:txBody>
        </p:sp>
        <p:sp>
          <p:nvSpPr>
            <p:cNvPr id="102" name="Textfeld 101">
              <a:extLst>
                <a:ext uri="{FF2B5EF4-FFF2-40B4-BE49-F238E27FC236}">
                  <a16:creationId xmlns:a16="http://schemas.microsoft.com/office/drawing/2014/main" id="{1517F11A-AC76-9C74-8638-176FA95120F3}"/>
                </a:ext>
              </a:extLst>
            </p:cNvPr>
            <p:cNvSpPr txBox="1"/>
            <p:nvPr/>
          </p:nvSpPr>
          <p:spPr>
            <a:xfrm rot="2021717">
              <a:off x="2443953" y="2250626"/>
              <a:ext cx="2246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Ladungen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E8C8155-9892-06F5-1EAE-1A4F1BEA4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65809" y="4748333"/>
              <a:ext cx="1188000" cy="118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3D4D0FE1-5679-2EB6-78EE-C56DFB351D17}"/>
                </a:ext>
              </a:extLst>
            </p:cNvPr>
            <p:cNvSpPr/>
            <p:nvPr/>
          </p:nvSpPr>
          <p:spPr>
            <a:xfrm>
              <a:off x="9122672" y="4311586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y</a:t>
              </a:r>
              <a:r>
                <a:rPr lang="de-DE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592178BE-4E04-1B60-2E98-F8295BA505D6}"/>
                </a:ext>
              </a:extLst>
            </p:cNvPr>
            <p:cNvSpPr/>
            <p:nvPr/>
          </p:nvSpPr>
          <p:spPr>
            <a:xfrm>
              <a:off x="9122672" y="5072333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y</a:t>
              </a:r>
              <a:r>
                <a:rPr lang="de-DE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5F7E222B-1D4C-E617-A2D8-2EFF9C362083}"/>
                </a:ext>
              </a:extLst>
            </p:cNvPr>
            <p:cNvSpPr/>
            <p:nvPr/>
          </p:nvSpPr>
          <p:spPr>
            <a:xfrm>
              <a:off x="9122672" y="5833987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y</a:t>
              </a:r>
              <a:r>
                <a:rPr lang="de-DE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AF846B9-7E2E-F35E-DBF4-1366E1424011}"/>
                </a:ext>
              </a:extLst>
            </p:cNvPr>
            <p:cNvSpPr/>
            <p:nvPr/>
          </p:nvSpPr>
          <p:spPr>
            <a:xfrm>
              <a:off x="10194832" y="4311422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b="0" i="1" u="none" strike="noStrike" baseline="-25000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1</a:t>
              </a:r>
              <a:endParaRPr lang="de-DE" sz="1600" baseline="-25000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407CA6D-B97E-038D-9A10-81FE190AB3C3}"/>
                </a:ext>
              </a:extLst>
            </p:cNvPr>
            <p:cNvSpPr/>
            <p:nvPr/>
          </p:nvSpPr>
          <p:spPr>
            <a:xfrm>
              <a:off x="10194832" y="5081333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i="1" baseline="-25000" dirty="0">
                  <a:solidFill>
                    <a:srgbClr val="303538"/>
                  </a:solidFill>
                  <a:latin typeface="Merriweather" panose="020F0502020204030204" pitchFamily="34" charset="0"/>
                </a:rPr>
                <a:t>2</a:t>
              </a:r>
              <a:endParaRPr lang="de-DE" sz="1600" baseline="-25000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48FEF7A-750F-BA33-5E28-07612D946ED3}"/>
                </a:ext>
              </a:extLst>
            </p:cNvPr>
            <p:cNvSpPr/>
            <p:nvPr/>
          </p:nvSpPr>
          <p:spPr>
            <a:xfrm>
              <a:off x="10194832" y="5845131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i="1" baseline="-25000" dirty="0">
                  <a:solidFill>
                    <a:srgbClr val="303538"/>
                  </a:solidFill>
                  <a:latin typeface="Merriweather" panose="020F0502020204030204" pitchFamily="34" charset="0"/>
                </a:rPr>
                <a:t>3</a:t>
              </a:r>
              <a:endParaRPr lang="de-DE" sz="1600" baseline="-25000" dirty="0"/>
            </a:p>
          </p:txBody>
        </p: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CB2EC400-34AA-B213-F5F4-87ABCB48B5AD}"/>
                </a:ext>
              </a:extLst>
            </p:cNvPr>
            <p:cNvCxnSpPr>
              <a:stCxn id="48" idx="2"/>
              <a:endCxn id="39" idx="3"/>
            </p:cNvCxnSpPr>
            <p:nvPr/>
          </p:nvCxnSpPr>
          <p:spPr>
            <a:xfrm flipH="1">
              <a:off x="9662672" y="4572422"/>
              <a:ext cx="532160" cy="91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40632646-BCE2-A804-E2CE-D3BD694AF0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62672" y="5397753"/>
              <a:ext cx="53216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A75D3269-B4A9-B729-3245-B247723908FE}"/>
                </a:ext>
              </a:extLst>
            </p:cNvPr>
            <p:cNvCxnSpPr>
              <a:stCxn id="50" idx="2"/>
              <a:endCxn id="47" idx="3"/>
            </p:cNvCxnSpPr>
            <p:nvPr/>
          </p:nvCxnSpPr>
          <p:spPr>
            <a:xfrm flipH="1" flipV="1">
              <a:off x="9662672" y="6103987"/>
              <a:ext cx="532160" cy="21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6E9D2DCB-AE41-666B-0579-70FBE1CECA42}"/>
                </a:ext>
              </a:extLst>
            </p:cNvPr>
            <p:cNvCxnSpPr>
              <a:stCxn id="38" idx="6"/>
              <a:endCxn id="39" idx="1"/>
            </p:cNvCxnSpPr>
            <p:nvPr/>
          </p:nvCxnSpPr>
          <p:spPr>
            <a:xfrm flipV="1">
              <a:off x="8053809" y="4581586"/>
              <a:ext cx="1068863" cy="7607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73C3FAF9-ACF6-25C9-55C2-5598A268416F}"/>
                </a:ext>
              </a:extLst>
            </p:cNvPr>
            <p:cNvCxnSpPr>
              <a:stCxn id="38" idx="6"/>
              <a:endCxn id="45" idx="1"/>
            </p:cNvCxnSpPr>
            <p:nvPr/>
          </p:nvCxnSpPr>
          <p:spPr>
            <a:xfrm>
              <a:off x="8053809" y="5342333"/>
              <a:ext cx="106886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A09EFB82-D77C-C659-D18E-2921E8998716}"/>
                </a:ext>
              </a:extLst>
            </p:cNvPr>
            <p:cNvCxnSpPr>
              <a:stCxn id="38" idx="6"/>
              <a:endCxn id="47" idx="1"/>
            </p:cNvCxnSpPr>
            <p:nvPr/>
          </p:nvCxnSpPr>
          <p:spPr>
            <a:xfrm>
              <a:off x="8053809" y="5342333"/>
              <a:ext cx="1068863" cy="7616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krümmte Verbindung 61">
              <a:extLst>
                <a:ext uri="{FF2B5EF4-FFF2-40B4-BE49-F238E27FC236}">
                  <a16:creationId xmlns:a16="http://schemas.microsoft.com/office/drawing/2014/main" id="{8D95C4C0-DD90-21A1-EFC2-51844393906B}"/>
                </a:ext>
              </a:extLst>
            </p:cNvPr>
            <p:cNvCxnSpPr>
              <a:stCxn id="48" idx="6"/>
              <a:endCxn id="48" idx="0"/>
            </p:cNvCxnSpPr>
            <p:nvPr/>
          </p:nvCxnSpPr>
          <p:spPr>
            <a:xfrm flipH="1" flipV="1">
              <a:off x="10455832" y="4311422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krümmte Verbindung 64">
              <a:extLst>
                <a:ext uri="{FF2B5EF4-FFF2-40B4-BE49-F238E27FC236}">
                  <a16:creationId xmlns:a16="http://schemas.microsoft.com/office/drawing/2014/main" id="{2C9610CF-75D1-0195-1CCD-7BFEB7FBB5B7}"/>
                </a:ext>
              </a:extLst>
            </p:cNvPr>
            <p:cNvCxnSpPr>
              <a:stCxn id="49" idx="6"/>
              <a:endCxn id="49" idx="0"/>
            </p:cNvCxnSpPr>
            <p:nvPr/>
          </p:nvCxnSpPr>
          <p:spPr>
            <a:xfrm flipH="1" flipV="1">
              <a:off x="10455832" y="5081333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krümmte Verbindung 66">
              <a:extLst>
                <a:ext uri="{FF2B5EF4-FFF2-40B4-BE49-F238E27FC236}">
                  <a16:creationId xmlns:a16="http://schemas.microsoft.com/office/drawing/2014/main" id="{211BDA3C-3039-6ADA-7578-BFB1819FFB63}"/>
                </a:ext>
              </a:extLst>
            </p:cNvPr>
            <p:cNvCxnSpPr>
              <a:stCxn id="50" idx="6"/>
              <a:endCxn id="50" idx="0"/>
            </p:cNvCxnSpPr>
            <p:nvPr/>
          </p:nvCxnSpPr>
          <p:spPr>
            <a:xfrm flipH="1" flipV="1">
              <a:off x="10455832" y="5845131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ECB9FFD-C6C0-04F3-2159-FC655A671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38192" y="4736139"/>
              <a:ext cx="1188000" cy="118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 i="0" dirty="0">
                  <a:solidFill>
                    <a:srgbClr val="000000"/>
                  </a:solidFill>
                  <a:effectLst/>
                  <a:latin typeface="MJXc-TeX-math-I"/>
                </a:rPr>
                <a:t> </a:t>
              </a:r>
            </a:p>
          </p:txBody>
        </p: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761DBD84-AD7B-7E34-E9D3-A24187CBF388}"/>
                </a:ext>
              </a:extLst>
            </p:cNvPr>
            <p:cNvSpPr/>
            <p:nvPr/>
          </p:nvSpPr>
          <p:spPr>
            <a:xfrm>
              <a:off x="2398974" y="4299392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x</a:t>
              </a:r>
              <a:r>
                <a:rPr lang="de-DE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3" name="Rechteck 72">
              <a:extLst>
                <a:ext uri="{FF2B5EF4-FFF2-40B4-BE49-F238E27FC236}">
                  <a16:creationId xmlns:a16="http://schemas.microsoft.com/office/drawing/2014/main" id="{54075BC0-1881-FF70-6D6C-0B2A3DB1F2F8}"/>
                </a:ext>
              </a:extLst>
            </p:cNvPr>
            <p:cNvSpPr/>
            <p:nvPr/>
          </p:nvSpPr>
          <p:spPr>
            <a:xfrm>
              <a:off x="2394793" y="5060922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x</a:t>
              </a:r>
              <a:r>
                <a:rPr lang="de-DE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CDCFDFC9-63EF-2B95-18D2-5DD4299D9F44}"/>
                </a:ext>
              </a:extLst>
            </p:cNvPr>
            <p:cNvSpPr/>
            <p:nvPr/>
          </p:nvSpPr>
          <p:spPr>
            <a:xfrm>
              <a:off x="2398974" y="5820818"/>
              <a:ext cx="54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x</a:t>
              </a:r>
              <a:r>
                <a:rPr lang="de-DE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33AFAB6-04CE-931E-2AAA-3381DCB3CA53}"/>
                </a:ext>
              </a:extLst>
            </p:cNvPr>
            <p:cNvSpPr/>
            <p:nvPr/>
          </p:nvSpPr>
          <p:spPr>
            <a:xfrm>
              <a:off x="1360733" y="4317392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b="0" i="1" baseline="-25000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1</a:t>
              </a:r>
              <a:endParaRPr lang="de-DE" sz="1600" baseline="-25000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FC5E9D-B297-D4D8-DDA6-E52199436868}"/>
                </a:ext>
              </a:extLst>
            </p:cNvPr>
            <p:cNvSpPr/>
            <p:nvPr/>
          </p:nvSpPr>
          <p:spPr>
            <a:xfrm>
              <a:off x="1356552" y="5069922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i="1" baseline="-25000" dirty="0">
                  <a:solidFill>
                    <a:srgbClr val="303538"/>
                  </a:solidFill>
                  <a:latin typeface="Merriweather" panose="020F0502020204030204" pitchFamily="34" charset="0"/>
                </a:rPr>
                <a:t>2</a:t>
              </a:r>
              <a:endParaRPr lang="de-DE" sz="1600" baseline="-25000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CCF88440-889B-94AA-B7D3-4899772BB106}"/>
                </a:ext>
              </a:extLst>
            </p:cNvPr>
            <p:cNvSpPr/>
            <p:nvPr/>
          </p:nvSpPr>
          <p:spPr>
            <a:xfrm>
              <a:off x="1417540" y="5838818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ε</a:t>
              </a:r>
              <a:r>
                <a:rPr lang="de-DE" sz="1600" i="1" baseline="-25000" dirty="0">
                  <a:solidFill>
                    <a:srgbClr val="303538"/>
                  </a:solidFill>
                  <a:latin typeface="Merriweather" panose="020F0502020204030204" pitchFamily="34" charset="0"/>
                </a:rPr>
                <a:t>3</a:t>
              </a:r>
              <a:endParaRPr lang="de-DE" sz="1600" baseline="-25000" dirty="0"/>
            </a:p>
          </p:txBody>
        </p:sp>
        <p:cxnSp>
          <p:nvCxnSpPr>
            <p:cNvPr id="83" name="Gerade Verbindung mit Pfeil 82">
              <a:extLst>
                <a:ext uri="{FF2B5EF4-FFF2-40B4-BE49-F238E27FC236}">
                  <a16:creationId xmlns:a16="http://schemas.microsoft.com/office/drawing/2014/main" id="{A59D2DDE-845F-9850-072C-2C8514870B6A}"/>
                </a:ext>
              </a:extLst>
            </p:cNvPr>
            <p:cNvCxnSpPr>
              <a:stCxn id="77" idx="6"/>
              <a:endCxn id="71" idx="1"/>
            </p:cNvCxnSpPr>
            <p:nvPr/>
          </p:nvCxnSpPr>
          <p:spPr>
            <a:xfrm flipV="1">
              <a:off x="1882733" y="4569392"/>
              <a:ext cx="516241" cy="9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mit Pfeil 84">
              <a:extLst>
                <a:ext uri="{FF2B5EF4-FFF2-40B4-BE49-F238E27FC236}">
                  <a16:creationId xmlns:a16="http://schemas.microsoft.com/office/drawing/2014/main" id="{063EDD89-6ECB-DCBD-142F-E0AD91698C99}"/>
                </a:ext>
              </a:extLst>
            </p:cNvPr>
            <p:cNvCxnSpPr>
              <a:stCxn id="79" idx="6"/>
              <a:endCxn id="73" idx="1"/>
            </p:cNvCxnSpPr>
            <p:nvPr/>
          </p:nvCxnSpPr>
          <p:spPr>
            <a:xfrm>
              <a:off x="1878552" y="5330922"/>
              <a:ext cx="51624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mit Pfeil 86">
              <a:extLst>
                <a:ext uri="{FF2B5EF4-FFF2-40B4-BE49-F238E27FC236}">
                  <a16:creationId xmlns:a16="http://schemas.microsoft.com/office/drawing/2014/main" id="{A4E52229-B860-63D6-5130-973F63DAF70A}"/>
                </a:ext>
              </a:extLst>
            </p:cNvPr>
            <p:cNvCxnSpPr>
              <a:stCxn id="81" idx="6"/>
              <a:endCxn id="75" idx="1"/>
            </p:cNvCxnSpPr>
            <p:nvPr/>
          </p:nvCxnSpPr>
          <p:spPr>
            <a:xfrm flipV="1">
              <a:off x="1939540" y="6090818"/>
              <a:ext cx="459434" cy="9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 Verbindung mit Pfeil 88">
              <a:extLst>
                <a:ext uri="{FF2B5EF4-FFF2-40B4-BE49-F238E27FC236}">
                  <a16:creationId xmlns:a16="http://schemas.microsoft.com/office/drawing/2014/main" id="{40C53D88-A543-AE81-B190-6CD589EE000C}"/>
                </a:ext>
              </a:extLst>
            </p:cNvPr>
            <p:cNvCxnSpPr>
              <a:stCxn id="69" idx="2"/>
              <a:endCxn id="71" idx="3"/>
            </p:cNvCxnSpPr>
            <p:nvPr/>
          </p:nvCxnSpPr>
          <p:spPr>
            <a:xfrm flipH="1" flipV="1">
              <a:off x="2938974" y="4569392"/>
              <a:ext cx="1199218" cy="7607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 Verbindung mit Pfeil 102">
              <a:extLst>
                <a:ext uri="{FF2B5EF4-FFF2-40B4-BE49-F238E27FC236}">
                  <a16:creationId xmlns:a16="http://schemas.microsoft.com/office/drawing/2014/main" id="{0964339A-1F56-09A7-5D1D-0560DC91041B}"/>
                </a:ext>
              </a:extLst>
            </p:cNvPr>
            <p:cNvCxnSpPr>
              <a:stCxn id="69" idx="2"/>
              <a:endCxn id="73" idx="3"/>
            </p:cNvCxnSpPr>
            <p:nvPr/>
          </p:nvCxnSpPr>
          <p:spPr>
            <a:xfrm flipH="1">
              <a:off x="2934793" y="5330139"/>
              <a:ext cx="1203399" cy="7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 Verbindung mit Pfeil 103">
              <a:extLst>
                <a:ext uri="{FF2B5EF4-FFF2-40B4-BE49-F238E27FC236}">
                  <a16:creationId xmlns:a16="http://schemas.microsoft.com/office/drawing/2014/main" id="{F7DFFEB0-4513-0C3F-2F04-10C640C1458C}"/>
                </a:ext>
              </a:extLst>
            </p:cNvPr>
            <p:cNvCxnSpPr>
              <a:stCxn id="69" idx="2"/>
              <a:endCxn id="75" idx="3"/>
            </p:cNvCxnSpPr>
            <p:nvPr/>
          </p:nvCxnSpPr>
          <p:spPr>
            <a:xfrm flipH="1">
              <a:off x="2938974" y="5330139"/>
              <a:ext cx="1199218" cy="7606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krümmte Verbindung 104">
              <a:extLst>
                <a:ext uri="{FF2B5EF4-FFF2-40B4-BE49-F238E27FC236}">
                  <a16:creationId xmlns:a16="http://schemas.microsoft.com/office/drawing/2014/main" id="{D1F6F68D-AC27-81DF-3A4B-FD00BBD36482}"/>
                </a:ext>
              </a:extLst>
            </p:cNvPr>
            <p:cNvCxnSpPr>
              <a:stCxn id="77" idx="2"/>
              <a:endCxn id="77" idx="0"/>
            </p:cNvCxnSpPr>
            <p:nvPr/>
          </p:nvCxnSpPr>
          <p:spPr>
            <a:xfrm rot="10800000" flipH="1">
              <a:off x="1360733" y="4317392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krümmte Verbindung 105">
              <a:extLst>
                <a:ext uri="{FF2B5EF4-FFF2-40B4-BE49-F238E27FC236}">
                  <a16:creationId xmlns:a16="http://schemas.microsoft.com/office/drawing/2014/main" id="{1577AD0A-850F-E3F4-C299-7954190B8CF1}"/>
                </a:ext>
              </a:extLst>
            </p:cNvPr>
            <p:cNvCxnSpPr>
              <a:stCxn id="79" idx="2"/>
              <a:endCxn id="79" idx="0"/>
            </p:cNvCxnSpPr>
            <p:nvPr/>
          </p:nvCxnSpPr>
          <p:spPr>
            <a:xfrm rot="10800000" flipH="1">
              <a:off x="1356552" y="5069922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krümmte Verbindung 106">
              <a:extLst>
                <a:ext uri="{FF2B5EF4-FFF2-40B4-BE49-F238E27FC236}">
                  <a16:creationId xmlns:a16="http://schemas.microsoft.com/office/drawing/2014/main" id="{8F72996E-CECA-B72B-8F29-FA70F8185941}"/>
                </a:ext>
              </a:extLst>
            </p:cNvPr>
            <p:cNvCxnSpPr>
              <a:stCxn id="81" idx="2"/>
              <a:endCxn id="81" idx="0"/>
            </p:cNvCxnSpPr>
            <p:nvPr/>
          </p:nvCxnSpPr>
          <p:spPr>
            <a:xfrm rot="10800000" flipH="1">
              <a:off x="1417540" y="5838818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83330579-E073-5AF1-7459-4ABFAA4642DA}"/>
                </a:ext>
              </a:extLst>
            </p:cNvPr>
            <p:cNvCxnSpPr>
              <a:stCxn id="69" idx="2"/>
              <a:endCxn id="26" idx="3"/>
            </p:cNvCxnSpPr>
            <p:nvPr/>
          </p:nvCxnSpPr>
          <p:spPr>
            <a:xfrm flipH="1" flipV="1">
              <a:off x="2923311" y="3814783"/>
              <a:ext cx="1214881" cy="15153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3690B9A3-9EFA-2E3B-232B-621FD3CC8867}"/>
                </a:ext>
              </a:extLst>
            </p:cNvPr>
            <p:cNvCxnSpPr>
              <a:stCxn id="69" idx="2"/>
              <a:endCxn id="24" idx="3"/>
            </p:cNvCxnSpPr>
            <p:nvPr/>
          </p:nvCxnSpPr>
          <p:spPr>
            <a:xfrm flipH="1" flipV="1">
              <a:off x="2919130" y="3054887"/>
              <a:ext cx="1219062" cy="22752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 Verbindung mit Pfeil 114">
              <a:extLst>
                <a:ext uri="{FF2B5EF4-FFF2-40B4-BE49-F238E27FC236}">
                  <a16:creationId xmlns:a16="http://schemas.microsoft.com/office/drawing/2014/main" id="{CA5A67E8-CFB2-81C1-B0B5-9BA22299CB27}"/>
                </a:ext>
              </a:extLst>
            </p:cNvPr>
            <p:cNvCxnSpPr>
              <a:stCxn id="69" idx="2"/>
              <a:endCxn id="22" idx="3"/>
            </p:cNvCxnSpPr>
            <p:nvPr/>
          </p:nvCxnSpPr>
          <p:spPr>
            <a:xfrm flipH="1" flipV="1">
              <a:off x="2923311" y="2293357"/>
              <a:ext cx="1214881" cy="30367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 Verbindung mit Pfeil 116">
              <a:extLst>
                <a:ext uri="{FF2B5EF4-FFF2-40B4-BE49-F238E27FC236}">
                  <a16:creationId xmlns:a16="http://schemas.microsoft.com/office/drawing/2014/main" id="{4AD054EE-15D6-627A-505B-6A041F6CC26F}"/>
                </a:ext>
              </a:extLst>
            </p:cNvPr>
            <p:cNvCxnSpPr>
              <a:stCxn id="10" idx="2"/>
              <a:endCxn id="71" idx="3"/>
            </p:cNvCxnSpPr>
            <p:nvPr/>
          </p:nvCxnSpPr>
          <p:spPr>
            <a:xfrm flipH="1">
              <a:off x="2938974" y="3054104"/>
              <a:ext cx="1183555" cy="15152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 Verbindung mit Pfeil 118">
              <a:extLst>
                <a:ext uri="{FF2B5EF4-FFF2-40B4-BE49-F238E27FC236}">
                  <a16:creationId xmlns:a16="http://schemas.microsoft.com/office/drawing/2014/main" id="{F8FECC5B-38C8-7E98-08F0-CC2462968DA9}"/>
                </a:ext>
              </a:extLst>
            </p:cNvPr>
            <p:cNvCxnSpPr>
              <a:endCxn id="73" idx="3"/>
            </p:cNvCxnSpPr>
            <p:nvPr/>
          </p:nvCxnSpPr>
          <p:spPr>
            <a:xfrm flipH="1">
              <a:off x="2934793" y="3054104"/>
              <a:ext cx="1219062" cy="22768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 Verbindung mit Pfeil 120">
              <a:extLst>
                <a:ext uri="{FF2B5EF4-FFF2-40B4-BE49-F238E27FC236}">
                  <a16:creationId xmlns:a16="http://schemas.microsoft.com/office/drawing/2014/main" id="{B2EA3F55-2EB5-02D7-9431-611397983393}"/>
                </a:ext>
              </a:extLst>
            </p:cNvPr>
            <p:cNvCxnSpPr>
              <a:endCxn id="75" idx="3"/>
            </p:cNvCxnSpPr>
            <p:nvPr/>
          </p:nvCxnSpPr>
          <p:spPr>
            <a:xfrm flipH="1">
              <a:off x="2938974" y="3053713"/>
              <a:ext cx="1262878" cy="30371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feld 121">
              <a:extLst>
                <a:ext uri="{FF2B5EF4-FFF2-40B4-BE49-F238E27FC236}">
                  <a16:creationId xmlns:a16="http://schemas.microsoft.com/office/drawing/2014/main" id="{66B8F4F8-A8BC-E3B2-2F59-288E74747429}"/>
                </a:ext>
              </a:extLst>
            </p:cNvPr>
            <p:cNvSpPr txBox="1"/>
            <p:nvPr/>
          </p:nvSpPr>
          <p:spPr>
            <a:xfrm>
              <a:off x="9757016" y="1956368"/>
              <a:ext cx="410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1</a:t>
              </a:r>
            </a:p>
          </p:txBody>
        </p:sp>
        <p:sp>
          <p:nvSpPr>
            <p:cNvPr id="123" name="Textfeld 122">
              <a:extLst>
                <a:ext uri="{FF2B5EF4-FFF2-40B4-BE49-F238E27FC236}">
                  <a16:creationId xmlns:a16="http://schemas.microsoft.com/office/drawing/2014/main" id="{9BE504E9-47DF-657F-60BD-6E6D2C7570B3}"/>
                </a:ext>
              </a:extLst>
            </p:cNvPr>
            <p:cNvSpPr txBox="1"/>
            <p:nvPr/>
          </p:nvSpPr>
          <p:spPr>
            <a:xfrm>
              <a:off x="9732731" y="2783686"/>
              <a:ext cx="410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1</a:t>
              </a:r>
            </a:p>
          </p:txBody>
        </p:sp>
        <p:sp>
          <p:nvSpPr>
            <p:cNvPr id="124" name="Textfeld 123">
              <a:extLst>
                <a:ext uri="{FF2B5EF4-FFF2-40B4-BE49-F238E27FC236}">
                  <a16:creationId xmlns:a16="http://schemas.microsoft.com/office/drawing/2014/main" id="{2927BA25-BEBD-A578-482C-BD31488AE092}"/>
                </a:ext>
              </a:extLst>
            </p:cNvPr>
            <p:cNvSpPr txBox="1"/>
            <p:nvPr/>
          </p:nvSpPr>
          <p:spPr>
            <a:xfrm>
              <a:off x="9757016" y="3508507"/>
              <a:ext cx="410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1</a:t>
              </a:r>
            </a:p>
          </p:txBody>
        </p:sp>
        <p:sp>
          <p:nvSpPr>
            <p:cNvPr id="125" name="Textfeld 124">
              <a:extLst>
                <a:ext uri="{FF2B5EF4-FFF2-40B4-BE49-F238E27FC236}">
                  <a16:creationId xmlns:a16="http://schemas.microsoft.com/office/drawing/2014/main" id="{6CBF3642-8FAF-4CB0-0B23-36EACE40E03D}"/>
                </a:ext>
              </a:extLst>
            </p:cNvPr>
            <p:cNvSpPr txBox="1"/>
            <p:nvPr/>
          </p:nvSpPr>
          <p:spPr>
            <a:xfrm>
              <a:off x="9751059" y="4255824"/>
              <a:ext cx="410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1</a:t>
              </a:r>
            </a:p>
          </p:txBody>
        </p:sp>
        <p:sp>
          <p:nvSpPr>
            <p:cNvPr id="126" name="Textfeld 125">
              <a:extLst>
                <a:ext uri="{FF2B5EF4-FFF2-40B4-BE49-F238E27FC236}">
                  <a16:creationId xmlns:a16="http://schemas.microsoft.com/office/drawing/2014/main" id="{589E38AB-3225-8D8F-A2D4-A349F0BEF26A}"/>
                </a:ext>
              </a:extLst>
            </p:cNvPr>
            <p:cNvSpPr txBox="1"/>
            <p:nvPr/>
          </p:nvSpPr>
          <p:spPr>
            <a:xfrm>
              <a:off x="9729442" y="5069071"/>
              <a:ext cx="410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1</a:t>
              </a:r>
            </a:p>
          </p:txBody>
        </p:sp>
        <p:sp>
          <p:nvSpPr>
            <p:cNvPr id="127" name="Textfeld 126">
              <a:extLst>
                <a:ext uri="{FF2B5EF4-FFF2-40B4-BE49-F238E27FC236}">
                  <a16:creationId xmlns:a16="http://schemas.microsoft.com/office/drawing/2014/main" id="{138460D7-D282-6E76-E7CA-05DAE7764CEB}"/>
                </a:ext>
              </a:extLst>
            </p:cNvPr>
            <p:cNvSpPr txBox="1"/>
            <p:nvPr/>
          </p:nvSpPr>
          <p:spPr>
            <a:xfrm>
              <a:off x="9738274" y="5769126"/>
              <a:ext cx="410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1</a:t>
              </a:r>
            </a:p>
          </p:txBody>
        </p:sp>
        <p:sp>
          <p:nvSpPr>
            <p:cNvPr id="128" name="Textfeld 127">
              <a:extLst>
                <a:ext uri="{FF2B5EF4-FFF2-40B4-BE49-F238E27FC236}">
                  <a16:creationId xmlns:a16="http://schemas.microsoft.com/office/drawing/2014/main" id="{BB3C4D3D-4A2E-3FCB-ED88-0838F0938AA1}"/>
                </a:ext>
              </a:extLst>
            </p:cNvPr>
            <p:cNvSpPr txBox="1"/>
            <p:nvPr/>
          </p:nvSpPr>
          <p:spPr>
            <a:xfrm>
              <a:off x="8627212" y="2555396"/>
              <a:ext cx="410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1</a:t>
              </a:r>
            </a:p>
          </p:txBody>
        </p:sp>
        <p:sp>
          <p:nvSpPr>
            <p:cNvPr id="129" name="Textfeld 128">
              <a:extLst>
                <a:ext uri="{FF2B5EF4-FFF2-40B4-BE49-F238E27FC236}">
                  <a16:creationId xmlns:a16="http://schemas.microsoft.com/office/drawing/2014/main" id="{0F6371FA-7000-109E-0F1E-4C59FEE74A06}"/>
                </a:ext>
              </a:extLst>
            </p:cNvPr>
            <p:cNvSpPr txBox="1"/>
            <p:nvPr/>
          </p:nvSpPr>
          <p:spPr>
            <a:xfrm>
              <a:off x="8650234" y="4850680"/>
              <a:ext cx="410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19693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0B669-CB75-305C-67F9-B3E22E821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787980DE-6E45-73F0-831F-7E9D8B5D4E99}"/>
              </a:ext>
            </a:extLst>
          </p:cNvPr>
          <p:cNvGrpSpPr/>
          <p:nvPr/>
        </p:nvGrpSpPr>
        <p:grpSpPr>
          <a:xfrm>
            <a:off x="4267199" y="2011679"/>
            <a:ext cx="2314801" cy="2293527"/>
            <a:chOff x="4267199" y="2011679"/>
            <a:chExt cx="2314801" cy="229352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B191D2A2-0A50-2F3C-7914-2DA727004E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67199" y="2011679"/>
              <a:ext cx="972000" cy="97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</a:rPr>
                <a:t>Energie</a:t>
              </a: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8325040-3314-FB9C-D98C-1489BA91DD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10000" y="3333206"/>
              <a:ext cx="972000" cy="97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</a:rPr>
                <a:t>Training</a:t>
              </a:r>
            </a:p>
          </p:txBody>
        </p: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B638E412-35F9-431B-58AF-88E21EC7B933}"/>
                </a:ext>
              </a:extLst>
            </p:cNvPr>
            <p:cNvCxnSpPr>
              <a:stCxn id="3" idx="1"/>
              <a:endCxn id="2" idx="5"/>
            </p:cNvCxnSpPr>
            <p:nvPr/>
          </p:nvCxnSpPr>
          <p:spPr>
            <a:xfrm flipH="1" flipV="1">
              <a:off x="5096853" y="2841333"/>
              <a:ext cx="655493" cy="63421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79227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FFEA2-6FF0-BC64-C787-609C40998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D761CA0-2961-0DFD-2CF1-ECD0A493B0DE}"/>
              </a:ext>
            </a:extLst>
          </p:cNvPr>
          <p:cNvGrpSpPr/>
          <p:nvPr/>
        </p:nvGrpSpPr>
        <p:grpSpPr>
          <a:xfrm>
            <a:off x="4267199" y="2011679"/>
            <a:ext cx="2314801" cy="2293527"/>
            <a:chOff x="4267199" y="2011679"/>
            <a:chExt cx="2314801" cy="229352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E6AD523-FB8F-4587-D599-4F4AC36CCA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67199" y="2011679"/>
              <a:ext cx="972000" cy="97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</a:rPr>
                <a:t>Energie</a:t>
              </a: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6814402-F08A-2953-3B57-B95743E2D6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10000" y="3333206"/>
              <a:ext cx="972000" cy="97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</a:rPr>
                <a:t>Training</a:t>
              </a:r>
            </a:p>
          </p:txBody>
        </p: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F89B0ED8-98E4-47FF-ED90-522A086DDAEF}"/>
                </a:ext>
              </a:extLst>
            </p:cNvPr>
            <p:cNvCxnSpPr>
              <a:stCxn id="3" idx="1"/>
              <a:endCxn id="2" idx="5"/>
            </p:cNvCxnSpPr>
            <p:nvPr/>
          </p:nvCxnSpPr>
          <p:spPr>
            <a:xfrm flipH="1" flipV="1">
              <a:off x="5096853" y="2841333"/>
              <a:ext cx="655493" cy="63421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Gekrümmte Verbindung 4">
              <a:extLst>
                <a:ext uri="{FF2B5EF4-FFF2-40B4-BE49-F238E27FC236}">
                  <a16:creationId xmlns:a16="http://schemas.microsoft.com/office/drawing/2014/main" id="{5F0792DD-DD99-3A59-3074-AC4FF1C993C3}"/>
                </a:ext>
              </a:extLst>
            </p:cNvPr>
            <p:cNvCxnSpPr>
              <a:stCxn id="2" idx="2"/>
              <a:endCxn id="2" idx="0"/>
            </p:cNvCxnSpPr>
            <p:nvPr/>
          </p:nvCxnSpPr>
          <p:spPr>
            <a:xfrm rot="10800000" flipH="1">
              <a:off x="4267199" y="2011679"/>
              <a:ext cx="486000" cy="486000"/>
            </a:xfrm>
            <a:prstGeom prst="curvedConnector4">
              <a:avLst>
                <a:gd name="adj1" fmla="val -47037"/>
                <a:gd name="adj2" fmla="val 147037"/>
              </a:avLst>
            </a:prstGeom>
            <a:ln>
              <a:solidFill>
                <a:schemeClr val="accent6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krümmte Verbindung 9">
              <a:extLst>
                <a:ext uri="{FF2B5EF4-FFF2-40B4-BE49-F238E27FC236}">
                  <a16:creationId xmlns:a16="http://schemas.microsoft.com/office/drawing/2014/main" id="{06475EDC-CFB1-161C-A646-DBDA6C1D9BD7}"/>
                </a:ext>
              </a:extLst>
            </p:cNvPr>
            <p:cNvCxnSpPr>
              <a:stCxn id="3" idx="2"/>
              <a:endCxn id="3" idx="4"/>
            </p:cNvCxnSpPr>
            <p:nvPr/>
          </p:nvCxnSpPr>
          <p:spPr>
            <a:xfrm rot="10800000" flipH="1" flipV="1">
              <a:off x="5610000" y="3819206"/>
              <a:ext cx="486000" cy="486000"/>
            </a:xfrm>
            <a:prstGeom prst="curvedConnector4">
              <a:avLst>
                <a:gd name="adj1" fmla="val -47037"/>
                <a:gd name="adj2" fmla="val 147037"/>
              </a:avLst>
            </a:prstGeom>
            <a:ln>
              <a:solidFill>
                <a:schemeClr val="accent6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70608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56AEE-603E-DD12-82E1-F70DEA955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4506A01-AC04-3566-4E93-D07C1C4E5836}"/>
              </a:ext>
            </a:extLst>
          </p:cNvPr>
          <p:cNvGrpSpPr/>
          <p:nvPr/>
        </p:nvGrpSpPr>
        <p:grpSpPr>
          <a:xfrm>
            <a:off x="4267199" y="2011679"/>
            <a:ext cx="2314801" cy="2293527"/>
            <a:chOff x="4267199" y="2011679"/>
            <a:chExt cx="2314801" cy="229352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C36287A8-E9A9-6218-0860-72EA1DFEA7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67199" y="2011679"/>
              <a:ext cx="972000" cy="97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</a:rPr>
                <a:t>Energie</a:t>
              </a: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A80CB79-F508-3EA1-F5F2-3D7851552C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10000" y="3333206"/>
              <a:ext cx="972000" cy="97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</a:rPr>
                <a:t>Training</a:t>
              </a:r>
            </a:p>
          </p:txBody>
        </p: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3AF78B81-1E8A-FDB4-FD78-6B922BD1C222}"/>
                </a:ext>
              </a:extLst>
            </p:cNvPr>
            <p:cNvCxnSpPr>
              <a:stCxn id="3" idx="1"/>
              <a:endCxn id="2" idx="5"/>
            </p:cNvCxnSpPr>
            <p:nvPr/>
          </p:nvCxnSpPr>
          <p:spPr>
            <a:xfrm flipH="1" flipV="1">
              <a:off x="5096853" y="2841333"/>
              <a:ext cx="655493" cy="63421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3901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7B040-3D8D-CB2F-2750-5FEED7C43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D6315863-7FCE-F8E7-6A67-42B83C568F34}"/>
              </a:ext>
            </a:extLst>
          </p:cNvPr>
          <p:cNvGrpSpPr/>
          <p:nvPr/>
        </p:nvGrpSpPr>
        <p:grpSpPr>
          <a:xfrm>
            <a:off x="7052791" y="1663139"/>
            <a:ext cx="1273292" cy="3255491"/>
            <a:chOff x="7052791" y="1663139"/>
            <a:chExt cx="1273292" cy="3255491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2DABF73E-E0A3-B161-DC14-51C23DE152ED}"/>
                </a:ext>
              </a:extLst>
            </p:cNvPr>
            <p:cNvSpPr/>
            <p:nvPr/>
          </p:nvSpPr>
          <p:spPr>
            <a:xfrm>
              <a:off x="7052791" y="2632957"/>
              <a:ext cx="1273292" cy="540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rgbClr val="FF0000"/>
                  </a:solidFill>
                </a:rPr>
                <a:t>Endogene Variable</a:t>
              </a:r>
              <a:endParaRPr lang="de-DE" sz="1400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2C057C92-074E-AF68-870C-3D4CAA9EE2E3}"/>
                </a:ext>
              </a:extLst>
            </p:cNvPr>
            <p:cNvSpPr/>
            <p:nvPr/>
          </p:nvSpPr>
          <p:spPr>
            <a:xfrm>
              <a:off x="7052791" y="4378630"/>
              <a:ext cx="1273292" cy="540000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Exogene Variable</a:t>
              </a:r>
              <a:endParaRPr lang="de-DE" sz="1400" baseline="-25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097F2C4-8236-528D-C86E-A7C004FBBB5C}"/>
                </a:ext>
              </a:extLst>
            </p:cNvPr>
            <p:cNvSpPr/>
            <p:nvPr/>
          </p:nvSpPr>
          <p:spPr>
            <a:xfrm>
              <a:off x="7435175" y="1663139"/>
              <a:ext cx="522000" cy="522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400" b="0" i="0" dirty="0">
                  <a:solidFill>
                    <a:srgbClr val="FF0000"/>
                  </a:solidFill>
                  <a:effectLst/>
                  <a:latin typeface="MJXc-TeX-math-I"/>
                </a:rPr>
                <a:t>ζ</a:t>
              </a:r>
              <a:r>
                <a:rPr lang="de-DE" sz="1400" b="0" i="1" u="none" strike="noStrike" baseline="-25000" dirty="0">
                  <a:solidFill>
                    <a:srgbClr val="FF0000"/>
                  </a:solidFill>
                  <a:effectLst/>
                  <a:latin typeface="Merriweather" panose="020F0502020204030204" pitchFamily="34" charset="0"/>
                </a:rPr>
                <a:t>1</a:t>
              </a:r>
              <a:endParaRPr lang="de-DE" sz="1400" baseline="-25000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Gekrümmte Verbindung 10">
              <a:extLst>
                <a:ext uri="{FF2B5EF4-FFF2-40B4-BE49-F238E27FC236}">
                  <a16:creationId xmlns:a16="http://schemas.microsoft.com/office/drawing/2014/main" id="{A98789DF-F512-F1D8-59AC-742341C3AE47}"/>
                </a:ext>
              </a:extLst>
            </p:cNvPr>
            <p:cNvCxnSpPr>
              <a:stCxn id="4" idx="6"/>
              <a:endCxn id="4" idx="0"/>
            </p:cNvCxnSpPr>
            <p:nvPr/>
          </p:nvCxnSpPr>
          <p:spPr>
            <a:xfrm flipH="1" flipV="1">
              <a:off x="7696175" y="1663139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9B2F43BD-7F48-CF47-333A-C37F0ADF6E31}"/>
                </a:ext>
              </a:extLst>
            </p:cNvPr>
            <p:cNvCxnSpPr>
              <a:stCxn id="3" idx="0"/>
              <a:endCxn id="2" idx="2"/>
            </p:cNvCxnSpPr>
            <p:nvPr/>
          </p:nvCxnSpPr>
          <p:spPr>
            <a:xfrm flipV="1">
              <a:off x="7689437" y="3172957"/>
              <a:ext cx="0" cy="120567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krümmte Verbindung 12">
              <a:extLst>
                <a:ext uri="{FF2B5EF4-FFF2-40B4-BE49-F238E27FC236}">
                  <a16:creationId xmlns:a16="http://schemas.microsoft.com/office/drawing/2014/main" id="{194AD836-5B72-EF4F-8486-D3E8A963379B}"/>
                </a:ext>
              </a:extLst>
            </p:cNvPr>
            <p:cNvCxnSpPr>
              <a:stCxn id="3" idx="2"/>
              <a:endCxn id="3" idx="3"/>
            </p:cNvCxnSpPr>
            <p:nvPr/>
          </p:nvCxnSpPr>
          <p:spPr>
            <a:xfrm rot="5400000" flipH="1" flipV="1">
              <a:off x="7872760" y="4465307"/>
              <a:ext cx="270000" cy="636646"/>
            </a:xfrm>
            <a:prstGeom prst="curvedConnector4">
              <a:avLst>
                <a:gd name="adj1" fmla="val -166768"/>
                <a:gd name="adj2" fmla="val 135907"/>
              </a:avLst>
            </a:prstGeom>
            <a:ln>
              <a:solidFill>
                <a:schemeClr val="tx2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8AC0CD89-5DBC-7836-1CA7-3F522D4CC962}"/>
                </a:ext>
              </a:extLst>
            </p:cNvPr>
            <p:cNvCxnSpPr>
              <a:stCxn id="4" idx="4"/>
              <a:endCxn id="2" idx="0"/>
            </p:cNvCxnSpPr>
            <p:nvPr/>
          </p:nvCxnSpPr>
          <p:spPr>
            <a:xfrm flipH="1">
              <a:off x="7689437" y="2185139"/>
              <a:ext cx="6738" cy="44781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92677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1AA9A-5C20-D340-EBCA-C1D1E3898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F366B07-13B0-189D-5978-586CC888A279}"/>
              </a:ext>
            </a:extLst>
          </p:cNvPr>
          <p:cNvGrpSpPr/>
          <p:nvPr/>
        </p:nvGrpSpPr>
        <p:grpSpPr>
          <a:xfrm>
            <a:off x="6940365" y="1953491"/>
            <a:ext cx="1496290" cy="3657600"/>
            <a:chOff x="6940365" y="1953491"/>
            <a:chExt cx="1496290" cy="3657600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CA5F55FB-F5F9-0144-A1D1-9A6B2629C984}"/>
                </a:ext>
              </a:extLst>
            </p:cNvPr>
            <p:cNvSpPr/>
            <p:nvPr/>
          </p:nvSpPr>
          <p:spPr>
            <a:xfrm>
              <a:off x="7052791" y="1953491"/>
              <a:ext cx="1260000" cy="1260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rgbClr val="FF0000"/>
                  </a:solidFill>
                </a:rPr>
                <a:t>Manifeste Variable</a:t>
              </a:r>
              <a:endParaRPr lang="de-DE" sz="1400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E2596EC-6745-97BE-ABF4-1CE7AA08F8B5}"/>
                </a:ext>
              </a:extLst>
            </p:cNvPr>
            <p:cNvSpPr/>
            <p:nvPr/>
          </p:nvSpPr>
          <p:spPr>
            <a:xfrm>
              <a:off x="6940365" y="4156364"/>
              <a:ext cx="1496290" cy="1454727"/>
            </a:xfrm>
            <a:prstGeom prst="ellipse">
              <a:avLst/>
            </a:prstGeom>
            <a:noFill/>
            <a:ln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Latente Variable</a:t>
              </a:r>
              <a:endParaRPr lang="de-DE" sz="1400" baseline="-25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6239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B5FF1-7141-6035-29AF-52E9ACF58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DA64CEE6-F051-EC99-1F34-FA53791310E5}"/>
              </a:ext>
            </a:extLst>
          </p:cNvPr>
          <p:cNvGrpSpPr/>
          <p:nvPr/>
        </p:nvGrpSpPr>
        <p:grpSpPr>
          <a:xfrm>
            <a:off x="3865918" y="2482185"/>
            <a:ext cx="5490564" cy="1687502"/>
            <a:chOff x="3865918" y="2482185"/>
            <a:chExt cx="5490564" cy="1687502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C37F0D5E-7674-5BA7-CADB-CD72A57E770D}"/>
                </a:ext>
              </a:extLst>
            </p:cNvPr>
            <p:cNvSpPr/>
            <p:nvPr/>
          </p:nvSpPr>
          <p:spPr>
            <a:xfrm>
              <a:off x="7052791" y="2632957"/>
              <a:ext cx="1273292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y</a:t>
              </a:r>
              <a:r>
                <a:rPr lang="de-DE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DF27FED2-BD53-571E-E484-34CC218F0F92}"/>
                </a:ext>
              </a:extLst>
            </p:cNvPr>
            <p:cNvSpPr/>
            <p:nvPr/>
          </p:nvSpPr>
          <p:spPr>
            <a:xfrm>
              <a:off x="3865918" y="2632957"/>
              <a:ext cx="1273292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x</a:t>
              </a:r>
              <a:r>
                <a:rPr lang="de-DE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5BD342F-5F82-F684-6916-F710FFCE6057}"/>
                </a:ext>
              </a:extLst>
            </p:cNvPr>
            <p:cNvSpPr/>
            <p:nvPr/>
          </p:nvSpPr>
          <p:spPr>
            <a:xfrm>
              <a:off x="8834482" y="2646812"/>
              <a:ext cx="522000" cy="52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b="0" i="0" dirty="0">
                  <a:solidFill>
                    <a:srgbClr val="000000"/>
                  </a:solidFill>
                  <a:effectLst/>
                  <a:latin typeface="MJXc-TeX-math-I"/>
                </a:rPr>
                <a:t>ζ</a:t>
              </a:r>
              <a:r>
                <a:rPr lang="de-DE" sz="1600" b="0" i="1" u="none" strike="noStrike" baseline="-25000" dirty="0">
                  <a:solidFill>
                    <a:srgbClr val="303538"/>
                  </a:solidFill>
                  <a:effectLst/>
                  <a:latin typeface="Merriweather" panose="020F0502020204030204" pitchFamily="34" charset="0"/>
                </a:rPr>
                <a:t>1</a:t>
              </a:r>
              <a:endParaRPr lang="de-DE" sz="1600" baseline="-25000" dirty="0"/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197058BF-C030-CF18-7684-D01618EFA6D5}"/>
                </a:ext>
              </a:extLst>
            </p:cNvPr>
            <p:cNvCxnSpPr>
              <a:stCxn id="3" idx="3"/>
              <a:endCxn id="2" idx="1"/>
            </p:cNvCxnSpPr>
            <p:nvPr/>
          </p:nvCxnSpPr>
          <p:spPr>
            <a:xfrm>
              <a:off x="5139210" y="2902957"/>
              <a:ext cx="19135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432014C5-697C-0C78-6C33-E04988DFF257}"/>
                </a:ext>
              </a:extLst>
            </p:cNvPr>
            <p:cNvCxnSpPr>
              <a:stCxn id="4" idx="2"/>
              <a:endCxn id="2" idx="3"/>
            </p:cNvCxnSpPr>
            <p:nvPr/>
          </p:nvCxnSpPr>
          <p:spPr>
            <a:xfrm flipH="1" flipV="1">
              <a:off x="8326083" y="2902957"/>
              <a:ext cx="508399" cy="485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krümmte Verbindung 10">
              <a:extLst>
                <a:ext uri="{FF2B5EF4-FFF2-40B4-BE49-F238E27FC236}">
                  <a16:creationId xmlns:a16="http://schemas.microsoft.com/office/drawing/2014/main" id="{4C443E83-587C-00E6-66FC-F6A64052BAA8}"/>
                </a:ext>
              </a:extLst>
            </p:cNvPr>
            <p:cNvCxnSpPr>
              <a:stCxn id="4" idx="6"/>
              <a:endCxn id="4" idx="0"/>
            </p:cNvCxnSpPr>
            <p:nvPr/>
          </p:nvCxnSpPr>
          <p:spPr>
            <a:xfrm flipH="1" flipV="1">
              <a:off x="9095482" y="2646812"/>
              <a:ext cx="261000" cy="261000"/>
            </a:xfrm>
            <a:prstGeom prst="curvedConnector4">
              <a:avLst>
                <a:gd name="adj1" fmla="val -87586"/>
                <a:gd name="adj2" fmla="val 187586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krümmte Verbindung 13">
              <a:extLst>
                <a:ext uri="{FF2B5EF4-FFF2-40B4-BE49-F238E27FC236}">
                  <a16:creationId xmlns:a16="http://schemas.microsoft.com/office/drawing/2014/main" id="{820A10BC-93AF-AD3D-E585-BD954A637B31}"/>
                </a:ext>
              </a:extLst>
            </p:cNvPr>
            <p:cNvCxnSpPr>
              <a:stCxn id="3" idx="1"/>
              <a:endCxn id="3" idx="0"/>
            </p:cNvCxnSpPr>
            <p:nvPr/>
          </p:nvCxnSpPr>
          <p:spPr>
            <a:xfrm rot="10800000" flipH="1">
              <a:off x="3865918" y="2632957"/>
              <a:ext cx="636646" cy="270000"/>
            </a:xfrm>
            <a:prstGeom prst="curvedConnector4">
              <a:avLst>
                <a:gd name="adj1" fmla="val -29378"/>
                <a:gd name="adj2" fmla="val 261637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Dreieck 17">
              <a:extLst>
                <a:ext uri="{FF2B5EF4-FFF2-40B4-BE49-F238E27FC236}">
                  <a16:creationId xmlns:a16="http://schemas.microsoft.com/office/drawing/2014/main" id="{96D8E031-0C2D-76DA-D49D-03101AE1C777}"/>
                </a:ext>
              </a:extLst>
            </p:cNvPr>
            <p:cNvSpPr/>
            <p:nvPr/>
          </p:nvSpPr>
          <p:spPr>
            <a:xfrm>
              <a:off x="7391564" y="3650142"/>
              <a:ext cx="595745" cy="519545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6B815F1C-4B81-EEE8-8B82-C1D1D8C77DCC}"/>
                </a:ext>
              </a:extLst>
            </p:cNvPr>
            <p:cNvCxnSpPr>
              <a:stCxn id="18" idx="0"/>
              <a:endCxn id="2" idx="2"/>
            </p:cNvCxnSpPr>
            <p:nvPr/>
          </p:nvCxnSpPr>
          <p:spPr>
            <a:xfrm flipV="1">
              <a:off x="7689437" y="3172957"/>
              <a:ext cx="0" cy="47718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E795EE91-8DA5-BBF9-0713-0D568F18B1A8}"/>
                </a:ext>
              </a:extLst>
            </p:cNvPr>
            <p:cNvSpPr txBox="1"/>
            <p:nvPr/>
          </p:nvSpPr>
          <p:spPr>
            <a:xfrm>
              <a:off x="5451973" y="3092286"/>
              <a:ext cx="1288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Regressions- </a:t>
              </a:r>
              <a:r>
                <a:rPr lang="de-DE" sz="1400" dirty="0" err="1"/>
                <a:t>pfad</a:t>
              </a:r>
              <a:endParaRPr lang="de-DE" sz="1400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D036E75E-8129-1131-A769-4ADB6B68A9B3}"/>
                </a:ext>
              </a:extLst>
            </p:cNvPr>
            <p:cNvSpPr txBox="1"/>
            <p:nvPr/>
          </p:nvSpPr>
          <p:spPr>
            <a:xfrm>
              <a:off x="5510521" y="2482185"/>
              <a:ext cx="11709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400" b="0" i="0" dirty="0">
                  <a:solidFill>
                    <a:srgbClr val="000000"/>
                  </a:solidFill>
                  <a:effectLst/>
                  <a:latin typeface="MJXc-TeX-math-I"/>
                </a:rPr>
                <a:t>γ</a:t>
              </a:r>
              <a:r>
                <a:rPr lang="de-DE" sz="14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827B4A58-4FAE-DB43-F729-A7742ADDCA3D}"/>
                </a:ext>
              </a:extLst>
            </p:cNvPr>
            <p:cNvSpPr txBox="1"/>
            <p:nvPr/>
          </p:nvSpPr>
          <p:spPr>
            <a:xfrm>
              <a:off x="8424068" y="2595180"/>
              <a:ext cx="410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8578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1267</Words>
  <Application>Microsoft Macintosh PowerPoint</Application>
  <PresentationFormat>Breitbild</PresentationFormat>
  <Paragraphs>896</Paragraphs>
  <Slides>62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62</vt:i4>
      </vt:variant>
    </vt:vector>
  </HeadingPairs>
  <TitlesOfParts>
    <vt:vector size="72" baseType="lpstr">
      <vt:lpstr>Aptos</vt:lpstr>
      <vt:lpstr>Aptos Display</vt:lpstr>
      <vt:lpstr>Arial</vt:lpstr>
      <vt:lpstr>Cambria Math</vt:lpstr>
      <vt:lpstr>Google Sans</vt:lpstr>
      <vt:lpstr>Merriweather</vt:lpstr>
      <vt:lpstr>MJXc-TeX-math-I</vt:lpstr>
      <vt:lpstr>Noto Sans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Stephan Goerigk</dc:creator>
  <cp:lastModifiedBy>Stephan Goerigk</cp:lastModifiedBy>
  <cp:revision>30</cp:revision>
  <dcterms:created xsi:type="dcterms:W3CDTF">2024-11-26T11:34:47Z</dcterms:created>
  <dcterms:modified xsi:type="dcterms:W3CDTF">2025-01-30T15:22:27Z</dcterms:modified>
</cp:coreProperties>
</file>